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456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1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6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8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9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0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5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8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678F-183E-48AA-801C-0E1BBD5F6AC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74CE-BC9F-4435-9652-94820447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6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5131"/>
          <a:stretch/>
        </p:blipFill>
        <p:spPr>
          <a:xfrm>
            <a:off x="463639" y="4765"/>
            <a:ext cx="4842456" cy="685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493"/>
          <a:stretch/>
        </p:blipFill>
        <p:spPr>
          <a:xfrm>
            <a:off x="5795493" y="4765"/>
            <a:ext cx="5882670" cy="68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0334"/>
          <a:stretch/>
        </p:blipFill>
        <p:spPr>
          <a:xfrm>
            <a:off x="360608" y="0"/>
            <a:ext cx="114779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6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318" t="9030" r="7772" b="26927"/>
          <a:stretch/>
        </p:blipFill>
        <p:spPr>
          <a:xfrm>
            <a:off x="0" y="0"/>
            <a:ext cx="12192000" cy="68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52" y="-2346"/>
            <a:ext cx="10792496" cy="68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4" y="-1"/>
            <a:ext cx="9453093" cy="68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340662" cy="68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8" y="38636"/>
            <a:ext cx="9092485" cy="68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514"/>
          <a:stretch/>
        </p:blipFill>
        <p:spPr>
          <a:xfrm>
            <a:off x="0" y="0"/>
            <a:ext cx="5114925" cy="6838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0841"/>
          <a:stretch/>
        </p:blipFill>
        <p:spPr>
          <a:xfrm>
            <a:off x="4974140" y="0"/>
            <a:ext cx="7217860" cy="68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760" r="15394"/>
          <a:stretch/>
        </p:blipFill>
        <p:spPr>
          <a:xfrm>
            <a:off x="0" y="0"/>
            <a:ext cx="666108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465" r="11542"/>
          <a:stretch/>
        </p:blipFill>
        <p:spPr>
          <a:xfrm>
            <a:off x="6610597" y="0"/>
            <a:ext cx="558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EEDE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</vt:lpstr>
      <vt:lpstr>   </vt:lpstr>
      <vt:lpstr>  </vt:lpstr>
      <vt:lpstr>   </vt:lpstr>
      <vt:lpstr>  </vt:lpstr>
      <vt:lpstr>  </vt:lpstr>
      <vt:lpstr> </vt:lpstr>
      <vt:lpstr>   </vt:lpstr>
      <vt:lpstr>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VIK</dc:creator>
  <cp:lastModifiedBy>user</cp:lastModifiedBy>
  <cp:revision>4</cp:revision>
  <dcterms:created xsi:type="dcterms:W3CDTF">2016-01-01T15:19:43Z</dcterms:created>
  <dcterms:modified xsi:type="dcterms:W3CDTF">2020-01-28T17:56:58Z</dcterms:modified>
</cp:coreProperties>
</file>