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62" r:id="rId6"/>
    <p:sldId id="268" r:id="rId7"/>
    <p:sldId id="269" r:id="rId8"/>
    <p:sldId id="259" r:id="rId9"/>
    <p:sldId id="260" r:id="rId10"/>
    <p:sldId id="263" r:id="rId11"/>
    <p:sldId id="267" r:id="rId12"/>
    <p:sldId id="26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2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3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8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7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4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9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3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7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5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8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3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6EC685A-3839-456E-B4FA-6BA0762D7FC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9EAC7A2-EF52-4F4D-9BE1-D5C43F2B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7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30" y="4816979"/>
            <a:ext cx="11232107" cy="397807"/>
          </a:xfrm>
        </p:spPr>
        <p:txBody>
          <a:bodyPr/>
          <a:lstStyle/>
          <a:p>
            <a:pPr algn="ctr"/>
            <a:r>
              <a:rPr lang="ru-RU" dirty="0" smtClean="0"/>
              <a:t>Профессии на транспорте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905" y="5342955"/>
            <a:ext cx="8825658" cy="861420"/>
          </a:xfrm>
        </p:spPr>
        <p:txBody>
          <a:bodyPr/>
          <a:lstStyle/>
          <a:p>
            <a:r>
              <a:rPr lang="ru-RU" dirty="0" smtClean="0"/>
              <a:t>Выполнили: воспитатели 12а группы </a:t>
            </a:r>
            <a:r>
              <a:rPr lang="ru-RU" dirty="0" err="1" smtClean="0"/>
              <a:t>крутенок</a:t>
            </a:r>
            <a:r>
              <a:rPr lang="ru-RU" dirty="0" smtClean="0"/>
              <a:t> Д.А, </a:t>
            </a:r>
            <a:r>
              <a:rPr lang="ru-RU" dirty="0" err="1" smtClean="0"/>
              <a:t>Ячник</a:t>
            </a:r>
            <a:r>
              <a:rPr lang="ru-RU" dirty="0" smtClean="0"/>
              <a:t> С.А.</a:t>
            </a:r>
            <a:endParaRPr lang="ru-RU" dirty="0"/>
          </a:p>
        </p:txBody>
      </p:sp>
      <p:pic>
        <p:nvPicPr>
          <p:cNvPr id="12290" name="Picture 2" descr="http://28.kropds.ru/wp-content/uploads/2016/0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" y="1539803"/>
            <a:ext cx="10257667" cy="27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78904" y="926316"/>
            <a:ext cx="9302325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ГБДОУ ДЕТСКИЙ САД №95 Красногвардейского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787" y="3425588"/>
            <a:ext cx="5322627" cy="3185044"/>
          </a:xfrm>
        </p:spPr>
        <p:txBody>
          <a:bodyPr>
            <a:normAutofit/>
          </a:bodyPr>
          <a:lstStyle/>
          <a:p>
            <a:r>
              <a:rPr lang="ru-RU" sz="2800" dirty="0"/>
              <a:t>Он водил вокруг Земли</a:t>
            </a:r>
            <a:br>
              <a:rPr lang="ru-RU" sz="2800" dirty="0"/>
            </a:br>
            <a:r>
              <a:rPr lang="ru-RU" sz="2800" dirty="0"/>
              <a:t>И суда, и корабли,</a:t>
            </a:r>
            <a:br>
              <a:rPr lang="ru-RU" sz="2800" dirty="0"/>
            </a:br>
            <a:r>
              <a:rPr lang="ru-RU" sz="2800" dirty="0"/>
              <a:t>Повидал он много стран,</a:t>
            </a:r>
            <a:br>
              <a:rPr lang="ru-RU" sz="2800" dirty="0"/>
            </a:br>
            <a:r>
              <a:rPr lang="ru-RU" sz="2800" dirty="0"/>
              <a:t>Мой знакомый …</a:t>
            </a:r>
          </a:p>
        </p:txBody>
      </p:sp>
      <p:pic>
        <p:nvPicPr>
          <p:cNvPr id="7172" name="Picture 4" descr="https://image.freepik.com/free-vector/_7496-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3" y="2308179"/>
            <a:ext cx="4781614" cy="4399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238" y="3245955"/>
            <a:ext cx="6610621" cy="3416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/>
              <a:t>Он, как рядовой в пехоте,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Служит </a:t>
            </a:r>
            <a:r>
              <a:rPr lang="ru-RU" sz="2800" dirty="0"/>
              <a:t>рядовым в Морфлоте.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Не </a:t>
            </a:r>
            <a:r>
              <a:rPr lang="ru-RU" sz="2800" dirty="0"/>
              <a:t>привык он вешать нос!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Он </a:t>
            </a:r>
            <a:r>
              <a:rPr lang="ru-RU" sz="2800" dirty="0"/>
              <a:t>в тельняшке! Он - ... </a:t>
            </a:r>
          </a:p>
        </p:txBody>
      </p:sp>
      <p:pic>
        <p:nvPicPr>
          <p:cNvPr id="11266" name="Picture 2" descr="https://thumbs.dreamstime.com/b/%D0%BC%D0%BE-%D0%BE-%D0%BE%D0%B9-%D0%BF%D0%B5%D1%80%D1%81%D0%BE%D0%BD%D0%B0%D0%B6-%D0%B8%D0%B7-%D0%BC%D1%83-%D1%8C%D1%82%D1%84%D0%B8-%D1%8C%D0%BC%D0%B0-%D0%BC%D0%B0%D1%82%D1%80%D0%BE%D1%81%D0%B0-87807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4" y="2292882"/>
            <a:ext cx="3311014" cy="43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379" y="3521122"/>
            <a:ext cx="5022376" cy="2498677"/>
          </a:xfrm>
        </p:spPr>
        <p:txBody>
          <a:bodyPr>
            <a:normAutofit/>
          </a:bodyPr>
          <a:lstStyle/>
          <a:p>
            <a:r>
              <a:rPr lang="ru-RU" sz="2800" dirty="0"/>
              <a:t>Он к дому клиента, авто подгоняет,</a:t>
            </a:r>
            <a:br>
              <a:rPr lang="ru-RU" sz="2800" dirty="0"/>
            </a:br>
            <a:r>
              <a:rPr lang="ru-RU" sz="2800" dirty="0"/>
              <a:t>и точно по адресу его доставляет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194" name="Picture 2" descr="https://im0-tub-ru.yandex.net/i?id=1c82c4a2804c5c2e7b1c3de47e37a4d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3" y="2019829"/>
            <a:ext cx="5126109" cy="468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93" y="3411940"/>
            <a:ext cx="8761412" cy="2594212"/>
          </a:xfrm>
        </p:spPr>
        <p:txBody>
          <a:bodyPr/>
          <a:lstStyle/>
          <a:p>
            <a:r>
              <a:rPr lang="ru-RU" sz="2800" dirty="0"/>
              <a:t>Вспашет поле, ров засыплет,</a:t>
            </a:r>
            <a:br>
              <a:rPr lang="ru-RU" sz="2800" dirty="0"/>
            </a:br>
            <a:r>
              <a:rPr lang="ru-RU" sz="2800" dirty="0"/>
              <a:t>снег с дороге уберёт.</a:t>
            </a:r>
            <a:br>
              <a:rPr lang="ru-RU" sz="2800" dirty="0"/>
            </a:br>
            <a:r>
              <a:rPr lang="ru-RU" sz="2800" dirty="0"/>
              <a:t>Он на технике всесильный,</a:t>
            </a:r>
            <a:br>
              <a:rPr lang="ru-RU" sz="2800" dirty="0"/>
            </a:br>
            <a:r>
              <a:rPr lang="ru-RU" sz="2800" dirty="0"/>
              <a:t>если надо дом снесёт.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s://img2.freepng.ru/20180405/caq/kisspng-johnny-tractor-john-deere-agricultural-machinery-a-tractor-5ac683f0ebc075.0743193415229593449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17" y="2292824"/>
            <a:ext cx="5869512" cy="45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158" y="3261814"/>
            <a:ext cx="8761412" cy="3099179"/>
          </a:xfrm>
        </p:spPr>
        <p:txBody>
          <a:bodyPr/>
          <a:lstStyle/>
          <a:p>
            <a:r>
              <a:rPr lang="ru-RU" sz="2800" dirty="0"/>
              <a:t>У ракеты есть водитель,</a:t>
            </a:r>
            <a:br>
              <a:rPr lang="ru-RU" sz="2800" dirty="0"/>
            </a:br>
            <a:r>
              <a:rPr lang="ru-RU" sz="2800" dirty="0"/>
              <a:t>Невесомости любитель.</a:t>
            </a:r>
            <a:br>
              <a:rPr lang="ru-RU" sz="2800" dirty="0"/>
            </a:br>
            <a:r>
              <a:rPr lang="ru-RU" sz="2800" dirty="0"/>
              <a:t>По-английски: «астронавт»,</a:t>
            </a:r>
            <a:br>
              <a:rPr lang="ru-RU" sz="2800" dirty="0"/>
            </a:br>
            <a:r>
              <a:rPr lang="ru-RU" sz="2800" dirty="0"/>
              <a:t>А по-русски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s://i.pinimg.com/originals/6c/ed/17/6ced17140ca81ce7f6ce6df1c2346b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74" y="2224584"/>
            <a:ext cx="4472891" cy="44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4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158" y="3261815"/>
            <a:ext cx="8761412" cy="2949054"/>
          </a:xfrm>
        </p:spPr>
        <p:txBody>
          <a:bodyPr>
            <a:normAutofit/>
          </a:bodyPr>
          <a:lstStyle/>
          <a:p>
            <a:r>
              <a:rPr lang="ru-RU" sz="2800" dirty="0"/>
              <a:t>Выезжает на дорогу</a:t>
            </a:r>
            <a:br>
              <a:rPr lang="ru-RU" sz="2800" dirty="0"/>
            </a:br>
            <a:r>
              <a:rPr lang="ru-RU" sz="2800" dirty="0"/>
              <a:t>Он обычно спозаранку,</a:t>
            </a:r>
            <a:br>
              <a:rPr lang="ru-RU" sz="2800" dirty="0"/>
            </a:br>
            <a:r>
              <a:rPr lang="ru-RU" sz="2800" dirty="0"/>
              <a:t>На педаль поставив ногу</a:t>
            </a:r>
            <a:br>
              <a:rPr lang="ru-RU" sz="2800" dirty="0"/>
            </a:br>
            <a:r>
              <a:rPr lang="ru-RU" sz="2800" dirty="0"/>
              <a:t>И рукой крутя баранку.</a:t>
            </a:r>
          </a:p>
        </p:txBody>
      </p:sp>
      <p:pic>
        <p:nvPicPr>
          <p:cNvPr id="1026" name="Picture 2" descr="https://cache3.youla.io/files/images/720_720_out/5d/31/5d3182390fff815077568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35" y="1443251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88" y="3325161"/>
            <a:ext cx="8761412" cy="3416300"/>
          </a:xfrm>
        </p:spPr>
        <p:txBody>
          <a:bodyPr/>
          <a:lstStyle/>
          <a:p>
            <a:r>
              <a:rPr lang="ru-RU" sz="2800" dirty="0"/>
              <a:t>Он в автобусе сидит</a:t>
            </a:r>
            <a:br>
              <a:rPr lang="ru-RU" sz="2800" dirty="0"/>
            </a:br>
            <a:r>
              <a:rPr lang="ru-RU" sz="2800" dirty="0"/>
              <a:t>И внимательно следит,</a:t>
            </a:r>
            <a:br>
              <a:rPr lang="ru-RU" sz="2800" dirty="0"/>
            </a:br>
            <a:r>
              <a:rPr lang="ru-RU" sz="2800" dirty="0"/>
              <a:t>Чтоб у всех билеты были,</a:t>
            </a:r>
            <a:br>
              <a:rPr lang="ru-RU" sz="2800" dirty="0"/>
            </a:br>
            <a:r>
              <a:rPr lang="ru-RU" sz="2800" dirty="0"/>
              <a:t>Чтоб купить их не забыли.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http://i.mycdn.me/i?r=AzEPZsRbOZEKgBhR0XGMT1Rkb1KcmRK_f-POE4y7vNkoN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3" y="2333767"/>
            <a:ext cx="6387834" cy="425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147" y="3464850"/>
            <a:ext cx="8761412" cy="3416300"/>
          </a:xfrm>
        </p:spPr>
        <p:txBody>
          <a:bodyPr>
            <a:normAutofit/>
          </a:bodyPr>
          <a:lstStyle/>
          <a:p>
            <a:r>
              <a:rPr lang="ru-RU" sz="2800" dirty="0"/>
              <a:t>Ведет он классно самолет,</a:t>
            </a:r>
            <a:br>
              <a:rPr lang="ru-RU" sz="2800" dirty="0"/>
            </a:br>
            <a:r>
              <a:rPr lang="ru-RU" sz="2800" dirty="0"/>
              <a:t>Безопасен с ним полет,</a:t>
            </a:r>
            <a:br>
              <a:rPr lang="ru-RU" sz="2800" dirty="0"/>
            </a:br>
            <a:r>
              <a:rPr lang="ru-RU" sz="2800" dirty="0"/>
              <a:t>Настоящий ас ….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https://static8.depositphotos.com/1005314/1070/v/950/depositphotos_10702710-stock-illustration-funny-pi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22" y="1439234"/>
            <a:ext cx="5764460" cy="49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4" y="3002697"/>
            <a:ext cx="5745709" cy="3416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/>
              <a:t>Нахожусь всегда в полете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В белоснежном самолёте.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Пассажирам помогаю,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Прессу, кофе предлагаю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Я воздушная принцесса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И зовусь я …</a:t>
            </a:r>
          </a:p>
          <a:p>
            <a:endParaRPr lang="ru-RU" dirty="0"/>
          </a:p>
        </p:txBody>
      </p:sp>
      <p:pic>
        <p:nvPicPr>
          <p:cNvPr id="6146" name="Picture 2" descr="https://thumbs.dreamstime.com/b/%D1%85%D0%BE%D0%B7%D1%8F%D0%B9%D0%BA%D0%B0-%D0%B2%D0%BE%D0%B7-%D1%83%D1%85%D0%B0-%D0%BA%D1%80%D0%B0%D1%81%D0%B8%D0%B2%D0%B0%D1%8F-stewardess-%D0%B5%D1%80%D0%B6%D0%B0-%D0%B1%D0%B8-%D0%B5%D1%82-%D0%B2-%D0%B5%D0%B5-%D1%80%D1%83%D0%BA%D0%B5-%D0%B6%D0%B5%D0%BD%D1%89%D0%B8%D0%BD%D0%B0-%D0%B2-%D0%BE%D1%84%D0%B8%D1%86%D0%B8%D0%B0-62846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4" y="2186012"/>
            <a:ext cx="4435522" cy="4435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69" y="2988860"/>
            <a:ext cx="5650174" cy="303093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Он людям помогает,</a:t>
            </a:r>
          </a:p>
          <a:p>
            <a:pPr marL="0" indent="0">
              <a:buNone/>
            </a:pPr>
            <a:r>
              <a:rPr lang="ru-RU" sz="2800" dirty="0" smtClean="0"/>
              <a:t>Часто жизни их спасает.</a:t>
            </a:r>
          </a:p>
          <a:p>
            <a:pPr marL="0" indent="0">
              <a:buNone/>
            </a:pPr>
            <a:r>
              <a:rPr lang="ru-RU" sz="2800" dirty="0" smtClean="0"/>
              <a:t>Если вдруг беда случится,</a:t>
            </a:r>
          </a:p>
          <a:p>
            <a:pPr marL="0" indent="0">
              <a:buNone/>
            </a:pPr>
            <a:r>
              <a:rPr lang="ru-RU" sz="2800" dirty="0" smtClean="0"/>
              <a:t>Он к больным на скорой мчится.</a:t>
            </a:r>
            <a:endParaRPr lang="ru-RU" sz="2800" dirty="0"/>
          </a:p>
        </p:txBody>
      </p:sp>
      <p:pic>
        <p:nvPicPr>
          <p:cNvPr id="13318" name="Picture 6" descr="https://st3.depositphotos.com/9232710/14103/v/950/depositphotos_141038556-stock-illustration-hospital-staff-concept-paramedics-ambu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2411823"/>
            <a:ext cx="5104263" cy="408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67" y="2521613"/>
            <a:ext cx="8761412" cy="3416300"/>
          </a:xfrm>
        </p:spPr>
        <p:txBody>
          <a:bodyPr>
            <a:noAutofit/>
          </a:bodyPr>
          <a:lstStyle/>
          <a:p>
            <a:r>
              <a:rPr lang="ru-RU" sz="2800" dirty="0"/>
              <a:t>Кто внимательно, в дозоре,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Наблюдая за движеньем -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снег и дождь,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жару и холод,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Выявляет нарушенья?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Кто обычно терпеливо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Протоколы составляет,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Если правила водитель,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На дороге нарушает? 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1026" name="Picture 2" descr="https://cdn.fishki.net/upload/post/2019/01/31/2859368/3c4a434ccee16913070cdbbc3e10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6" y="2521613"/>
            <a:ext cx="6112820" cy="40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5958" y="3120893"/>
            <a:ext cx="5745708" cy="2867167"/>
          </a:xfrm>
        </p:spPr>
        <p:txBody>
          <a:bodyPr>
            <a:noAutofit/>
          </a:bodyPr>
          <a:lstStyle/>
          <a:p>
            <a:r>
              <a:rPr lang="ru-RU" sz="2800" dirty="0"/>
              <a:t>Состав готов, звучит гудок,</a:t>
            </a:r>
            <a:br>
              <a:rPr lang="ru-RU" sz="2800" dirty="0"/>
            </a:br>
            <a:r>
              <a:rPr lang="ru-RU" sz="2800" dirty="0"/>
              <a:t>Поехал поезд на восток.</a:t>
            </a:r>
            <a:br>
              <a:rPr lang="ru-RU" sz="2800" dirty="0"/>
            </a:br>
            <a:r>
              <a:rPr lang="ru-RU" sz="2800" dirty="0"/>
              <a:t>Мелькают шпалы и столбы,</a:t>
            </a:r>
            <a:br>
              <a:rPr lang="ru-RU" sz="2800" dirty="0"/>
            </a:br>
            <a:r>
              <a:rPr lang="ru-RU" sz="2800" dirty="0"/>
              <a:t>Березки, ели и дубы.</a:t>
            </a:r>
            <a:br>
              <a:rPr lang="ru-RU" sz="2800" dirty="0"/>
            </a:br>
            <a:r>
              <a:rPr lang="ru-RU" sz="2800" dirty="0"/>
              <a:t>И папа мой ведет состав,</a:t>
            </a:r>
            <a:br>
              <a:rPr lang="ru-RU" sz="2800" dirty="0"/>
            </a:br>
            <a:r>
              <a:rPr lang="ru-RU" sz="2800" dirty="0"/>
              <a:t>Совсем за сутки не устав.</a:t>
            </a:r>
          </a:p>
        </p:txBody>
      </p:sp>
      <p:pic>
        <p:nvPicPr>
          <p:cNvPr id="3074" name="Picture 2" descr="https://thumbs.dreamstime.com/b/%D0%BA%D1%80%D0%B0%D1%81%D0%B8%D0%B2%D1%8B%D0%B9-%D0%BF%D0%BE%D0%B5%D0%B7%D0%B4-uo-%D1%88%D0%B0%D1%80%D0%B6%D0%B0-%D0%BC%D0%B0%D1%88%D0%B8%D0%BD%D0%B8%D1%81%D1%82%D0%B0-%D1%81-%D1%83%D0%BB%D1%8B%D0%B1%D0%BA%D0%BE%D0%B9-%D0%B8-%D1%80%D0%B0%D0%B7%D0%B2%D0%B5%D0%B2%D0%B0%D1%82%D1%8C-102189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0" y="2407121"/>
            <a:ext cx="5008729" cy="39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665" y="3466530"/>
            <a:ext cx="8761412" cy="2553269"/>
          </a:xfrm>
        </p:spPr>
        <p:txBody>
          <a:bodyPr>
            <a:normAutofit/>
          </a:bodyPr>
          <a:lstStyle/>
          <a:p>
            <a:r>
              <a:rPr lang="ru-RU" sz="2800" dirty="0"/>
              <a:t>Пассажиров он встречает</a:t>
            </a:r>
            <a:br>
              <a:rPr lang="ru-RU" sz="2800" dirty="0"/>
            </a:br>
            <a:r>
              <a:rPr lang="ru-RU" sz="2800" dirty="0"/>
              <a:t>Их билеты проверяет,</a:t>
            </a:r>
            <a:br>
              <a:rPr lang="ru-RU" sz="2800" dirty="0"/>
            </a:br>
            <a:r>
              <a:rPr lang="ru-RU" sz="2800" dirty="0"/>
              <a:t>Говорит, куда пройти,</a:t>
            </a:r>
            <a:br>
              <a:rPr lang="ru-RU" sz="2800" dirty="0"/>
            </a:br>
            <a:r>
              <a:rPr lang="ru-RU" sz="2800" dirty="0"/>
              <a:t>Чаем потчует в пути.</a:t>
            </a:r>
          </a:p>
        </p:txBody>
      </p:sp>
      <p:pic>
        <p:nvPicPr>
          <p:cNvPr id="4098" name="Picture 2" descr="https://thumbs.dreamstime.com/b/train-conductor-illustration-vector-145070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7" y="2603500"/>
            <a:ext cx="5726610" cy="3815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</TotalTime>
  <Words>135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 (конференц-зал)</vt:lpstr>
      <vt:lpstr>Профессии на транспорте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на транспорте в загадках</dc:title>
  <dc:creator>Даяна</dc:creator>
  <cp:lastModifiedBy>Даяна</cp:lastModifiedBy>
  <cp:revision>7</cp:revision>
  <dcterms:created xsi:type="dcterms:W3CDTF">2020-04-23T11:08:54Z</dcterms:created>
  <dcterms:modified xsi:type="dcterms:W3CDTF">2020-04-23T12:12:16Z</dcterms:modified>
</cp:coreProperties>
</file>