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8" r:id="rId12"/>
    <p:sldId id="272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F31279-E8DF-4842-A8BA-D76E7933F9A1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CA69111-EB58-4900-87FD-0C7A10D164A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836712"/>
            <a:ext cx="3886200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4392488" cy="1825625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и родителей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12а</a:t>
            </a:r>
          </a:p>
          <a:p>
            <a:pPr algn="ctr"/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Крутенок</a:t>
            </a:r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Д.А., </a:t>
            </a:r>
            <a:r>
              <a:rPr lang="ru-RU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Ячник</a:t>
            </a:r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</a:p>
          <a:p>
            <a:pPr algn="ctr"/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3244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41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789041"/>
            <a:ext cx="7772400" cy="180020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 С.В. Михалков </a:t>
            </a:r>
            <a:r>
              <a:rPr lang="ru-RU" sz="29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удостоин</a:t>
            </a:r>
            <a:r>
              <a:rPr lang="ru-RU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награды СССР – ордена Ленина</a:t>
            </a:r>
            <a:r>
              <a:rPr lang="ru-RU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1962 по его инициативе (был одним из авторов и организаторов) начал выходить киножурнал «Фитиль».</a:t>
            </a:r>
          </a:p>
          <a:p>
            <a:pPr marL="68580" indent="0">
              <a:buNone/>
            </a:pPr>
            <a:r>
              <a:rPr lang="ru-RU" sz="2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Сергея </a:t>
            </a:r>
            <a:r>
              <a:rPr lang="ru-RU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Михалкова </a:t>
            </a:r>
            <a:r>
              <a:rPr lang="ru-RU" sz="2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 популярны, что к 2008 году по общим подсчетам их тираж составил 300 млн. </a:t>
            </a:r>
            <a:endParaRPr lang="ru-RU" sz="29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С.В. Михалков </a:t>
            </a:r>
            <a:r>
              <a:rPr lang="ru-RU" sz="2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выдающиеся литературные заслуги был награжден орденом Святого апостола Андрея Первозванного</a:t>
            </a:r>
          </a:p>
          <a:p>
            <a:pPr marL="6858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ÐÐ°ÑÑÐ¸Ð½ÐºÐ¸ Ð¿Ð¾ Ð·Ð°Ð¿ÑÐ¾ÑÑ ÑÐµÑÐ³ÐµÐ¹ Ð¼Ð¸ÑÐ°Ð»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528611"/>
            <a:ext cx="2019937" cy="275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ÐµÑÐ³ÐµÐ¹ Ð¼Ð¸ÑÐ°Ð»Ðº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8" y="1053197"/>
            <a:ext cx="2694434" cy="15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ÐµÑÐ³ÐµÐ¹ Ð¼Ð¸ÑÐ°Ð»ÐºÐ¾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586586" cy="22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5"/>
            <a:ext cx="7090224" cy="532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404664"/>
            <a:ext cx="3888432" cy="5832647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КОТЯТА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СЧИТАЛОЧКА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послушайте, ребята,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вам рассказать: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Родились у нас котята —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 счету ровно пять.</a:t>
            </a:r>
          </a:p>
          <a:p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решали, мы гадали: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нам котят назвать?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 мы их назвали: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ПЯТЬ.</a:t>
            </a:r>
          </a:p>
          <a:p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— котенок самый белый,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— котенок самый смелый,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— котенок самый умный,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ЧЕТЫРЕ — самый шумный.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похож на ТРИ и ДВА —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же хвост и голова,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же пятнышко на спинке,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спит весь день в корзинке.</a:t>
            </a:r>
          </a:p>
          <a:p>
            <a:endParaRPr lang="ru-RU" sz="1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 у нас котята —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ПЯТЬ!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к нам, ребята,</a:t>
            </a:r>
          </a:p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и посчитать.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2" y="952312"/>
            <a:ext cx="3794214" cy="420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35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Сашина каша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554795"/>
              </p:ext>
            </p:extLst>
          </p:nvPr>
        </p:nvGraphicFramePr>
        <p:xfrm>
          <a:off x="3059832" y="188640"/>
          <a:ext cx="576064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</a:tblGrid>
              <a:tr h="554461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САШИНА КАША</a:t>
                      </a:r>
                      <a:endParaRPr lang="ru-RU" sz="1800" b="0" i="0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Живет на свете Саша.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 рту у Саши каша —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рисовая каша,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гречневая каша,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манка,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овсянка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сладком молоке.</a:t>
                      </a:r>
                    </a:p>
                    <a:p>
                      <a:pPr algn="l" fontAlgn="base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утра во рту у Саши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Слова простые наши —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Слова простые наши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русском языке.</a:t>
                      </a:r>
                    </a:p>
                    <a:p>
                      <a:pPr algn="l" fontAlgn="base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 то, что можно внятно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Сказать для всех понятно,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Красиво,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чисто,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ясно, —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люди говорят, —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Наш Саша так корежит,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сам понять не может: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Произнесет словечко —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сам тому не рад!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 скажет: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 свидания!»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слышится: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 здания!»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 спросит: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«Где галоши?»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слышно: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«Это лошадь?»</a:t>
                      </a:r>
                    </a:p>
                    <a:p>
                      <a:pPr algn="l" fontAlgn="base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Когда он вслух читает,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Поймешь едва-едва: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буквы он глотает,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целые слова.</a:t>
                      </a:r>
                    </a:p>
                    <a:p>
                      <a:pPr algn="l" fontAlgn="base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 так спешит с налета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Прочесть,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спросить,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сказать,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будто тонет кто-то,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он бежит спасать…</a:t>
                      </a:r>
                    </a:p>
                    <a:p>
                      <a:pPr algn="l" fontAlgn="base"/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 может, но не хочет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речью последить.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Нам нужен переводчик</a:t>
                      </a:r>
                      <a:b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Его переводить.</a:t>
                      </a:r>
                    </a:p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6642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6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1687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0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797152"/>
            <a:ext cx="8278688" cy="792088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84887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40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725144"/>
            <a:ext cx="7772400" cy="864096"/>
          </a:xfrm>
        </p:spPr>
        <p:txBody>
          <a:bodyPr/>
          <a:lstStyle/>
          <a:p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Владимирович Михалков (1913 – 2009) – писатель, поэт, драматург, председатель Союза писателей России, автор гимнов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 и России,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деятель.</a:t>
            </a:r>
          </a:p>
          <a:p>
            <a:endParaRPr lang="ru-RU" dirty="0"/>
          </a:p>
        </p:txBody>
      </p:sp>
      <p:pic>
        <p:nvPicPr>
          <p:cNvPr id="4" name="Рисунок 3" descr="ÐÐ¸Ð¾Ð³ÑÐ°ÑÐ¸Ñ Ð¡ÐµÑÐ³ÐµÐ¹ 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7696"/>
            <a:ext cx="24939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¡.Ð.ÐÐ¸ÑÐ°Ð»ÐºÐ¾Ð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3096344" cy="254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Ð¡.Ð.ÐÐ¸ÑÐ°Ð»ÐºÐ¾Ð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462211" cy="2926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78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501008"/>
            <a:ext cx="7772400" cy="2160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Детство</a:t>
            </a:r>
          </a:p>
          <a:p>
            <a:pPr marL="68580" indent="0">
              <a:buNone/>
            </a:pPr>
            <a:r>
              <a:rPr lang="ru-RU" dirty="0">
                <a:solidFill>
                  <a:srgbClr val="FFFF00"/>
                </a:solidFill>
              </a:rPr>
              <a:t>Сергей Михалков родился 13 марта 1913 года в Москве. Его семья имела дворянские корни. Кроме Сергея в семье воспитывались еще два мальчика: Михаил, Александр. Писать стихи Сергей начал еще в детстве. А его раннее творчество было высоко оценено поэтом А</a:t>
            </a:r>
            <a:r>
              <a:rPr lang="ru-RU" dirty="0" smtClean="0">
                <a:solidFill>
                  <a:srgbClr val="FFFF00"/>
                </a:solidFill>
              </a:rPr>
              <a:t>. Безыменским</a:t>
            </a:r>
            <a:r>
              <a:rPr lang="ru-RU" dirty="0">
                <a:solidFill>
                  <a:srgbClr val="FFFF00"/>
                </a:solidFill>
              </a:rPr>
              <a:t>. Затем Сергей вместе с родителями переселился в Ставропольский край. Именно там, в 1928 году впервые было опубликовано стихотворение Сергея Михалкова.</a:t>
            </a:r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24847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76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80929"/>
            <a:ext cx="7772400" cy="3024335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Начало карьеры</a:t>
            </a:r>
          </a:p>
          <a:p>
            <a:pPr marL="68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Окончив школу, юный поэт возвратился в столицу. Он работал в нескольких местах до тех пор, пока, наконец, не стал сотрудником газеты «Известия», пусть даже внештатным. В то время в биографии Сергея Михалкова его стихи печатались в самых известных газетах и журналах страны. Например, в «Огоньке», «Правде», «Комсомольской правде», «Известиях» и т.д. П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осле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печати поэмы «Дядя Степа» еще более прославился. В 1935 (год выхода поэмы) Михалков начинает учебу в Литературном институте. А уже в 1937 году он входит в «Союз писателей СССР». Буквально за несколько лет поэт Сергей Михалков стал известен по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всей стране.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39"/>
            <a:ext cx="2088232" cy="299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¡.Ð.ÐÐ¸ÑÐ°Ð»ÐºÐ¾Ð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7856"/>
            <a:ext cx="203410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43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005065"/>
            <a:ext cx="7772400" cy="132893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время</a:t>
            </a:r>
          </a:p>
          <a:p>
            <a:pPr marL="68580" indent="0">
              <a:buNone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война, Сергей работал военным корреспондентом. Разработал сценарий фильма «Фронтовые подруги» (за который получил Государственную премию), «Бой под Соколом». </a:t>
            </a:r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10445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¡.Ð.ÐÐ¸ÑÐ°Ð»ÐºÐ¾Ð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81642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3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483529"/>
            <a:ext cx="7772400" cy="1105711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войны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Михалков сменил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творчества. </a:t>
            </a:r>
            <a:endPara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стихи для детей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создавал детские пьесы, писал сценарии к мультфильмам. Тогда же Михалков работал над сценарием фильма, который стал очень известным, «Три плюс два» и фильма «Большое космическое путешествие». </a:t>
            </a:r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466975" cy="184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¡.Ð.ÐÐ¸ÑÐ°Ð»ÐºÐ¾Ð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310"/>
            <a:ext cx="1944216" cy="193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Ð¡.Ð.ÐÐ¸ÑÐ°Ð»ÐºÐ¾Ð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4310"/>
            <a:ext cx="1738888" cy="193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Ð°ÑÑÐ¸Ð½ÐºÐ¸ Ð¿Ð¾ Ð·Ð°Ð¿ÑÐ¾ÑÑ Ð¡.Ð.ÐÐ¸ÑÐ°Ð»ÐºÐ¾Ð²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73" y="2162022"/>
            <a:ext cx="1732523" cy="214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Ð°ÑÑÐ¸Ð½ÐºÐ¸ Ð¿Ð¾ Ð·Ð°Ð¿ÑÐ¾ÑÑ Ð¡.Ð.ÐÐ¸ÑÐ°Ð»ÐºÐ¾Ð²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2430730"/>
            <a:ext cx="1489157" cy="197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Ð¸Ð½ÐºÐ¸ Ð¿Ð¾ Ð·Ð°Ð¿ÑÐ¾ÑÑ Ð¡.Ð.ÐÐ¸ÑÐ°Ð»ÐºÐ¾Ð²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3351"/>
            <a:ext cx="1488698" cy="213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Ð°ÑÑÐ¸Ð½ÐºÐ¸ Ð¿Ð¾ Ð·Ð°Ð¿ÑÐ¾ÑÑ Ð¡.Ð.ÐÐ¸ÑÐ°Ð»ÐºÐ¾Ð²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15" y="2628801"/>
            <a:ext cx="1539043" cy="174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ÐÐ°ÑÑÐ¸Ð½ÐºÐ¸ Ð¿Ð¾ Ð·Ð°Ð¿ÑÐ¾ÑÑ Ð¡.Ð.ÐÐ¸ÑÐ°Ð»ÐºÐ¾Ð²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1696"/>
            <a:ext cx="1413897" cy="188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70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869160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Владимирович Михалков – отец двух выдающихся кинорежиссёров нашей страны: Никиты Сергеевича Михалкова и Андрея Сергеевича </a:t>
            </a:r>
            <a:r>
              <a:rPr lang="ru-RU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Кончаловского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243"/>
            <a:ext cx="2808312" cy="192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¡.Ð.ÐÐ¸ÑÐ°Ð»ÐºÐ¾Ð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2069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ÐÐ°ÑÑÐ¸Ð½ÐºÐ¸ Ð¿Ð¾ Ð·Ð°Ð¿ÑÐ¾ÑÑ ÑÐµÑÐ³ÐµÐ¹ Ð¼Ð¸ÑÐ°Ð»ÐºÐ¾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7884"/>
            <a:ext cx="3282956" cy="24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7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108012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00"/>
                </a:solidFill>
                <a:ea typeface="Calibri"/>
                <a:cs typeface="Times New Roman"/>
              </a:rPr>
              <a:t>В 1944 году после решения правительства сменить гимн, Михалков стал одним из авторов текста новой версии. Вторая редакция текста гимна вышла из-под пера Михалкова в 1977. Третья – в 2000. 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Ð¡.Ð.ÐÐ¸ÑÐ°Ð»Ðº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0871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696650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155</TotalTime>
  <Words>588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Urban Pop</vt:lpstr>
      <vt:lpstr>Сергей Владимирович михалков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Сашина каша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Владимирович михалков</dc:title>
  <dc:creator>user</dc:creator>
  <cp:lastModifiedBy>user</cp:lastModifiedBy>
  <cp:revision>18</cp:revision>
  <dcterms:created xsi:type="dcterms:W3CDTF">2018-04-18T07:21:41Z</dcterms:created>
  <dcterms:modified xsi:type="dcterms:W3CDTF">2020-03-15T09:56:41Z</dcterms:modified>
</cp:coreProperties>
</file>