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80" r:id="rId3"/>
    <p:sldId id="265" r:id="rId4"/>
    <p:sldId id="270" r:id="rId5"/>
    <p:sldId id="266" r:id="rId6"/>
    <p:sldId id="272" r:id="rId7"/>
    <p:sldId id="279" r:id="rId8"/>
    <p:sldId id="273" r:id="rId9"/>
    <p:sldId id="260" r:id="rId10"/>
    <p:sldId id="275" r:id="rId11"/>
    <p:sldId id="28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99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 varScale="1">
        <p:scale>
          <a:sx n="70" d="100"/>
          <a:sy n="70" d="100"/>
        </p:scale>
        <p:origin x="14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7A76-5C7E-4E5B-9682-ED6CC8BD6B33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690E-2BD3-415B-8FFB-761536CC6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7A76-5C7E-4E5B-9682-ED6CC8BD6B33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690E-2BD3-415B-8FFB-761536CC6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7A76-5C7E-4E5B-9682-ED6CC8BD6B33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690E-2BD3-415B-8FFB-761536CC6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7A76-5C7E-4E5B-9682-ED6CC8BD6B33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690E-2BD3-415B-8FFB-761536CC6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7A76-5C7E-4E5B-9682-ED6CC8BD6B33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690E-2BD3-415B-8FFB-761536CC6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7A76-5C7E-4E5B-9682-ED6CC8BD6B33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690E-2BD3-415B-8FFB-761536CC6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7A76-5C7E-4E5B-9682-ED6CC8BD6B33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690E-2BD3-415B-8FFB-761536CC6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7A76-5C7E-4E5B-9682-ED6CC8BD6B33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690E-2BD3-415B-8FFB-761536CC6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7A76-5C7E-4E5B-9682-ED6CC8BD6B33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690E-2BD3-415B-8FFB-761536CC6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7A76-5C7E-4E5B-9682-ED6CC8BD6B33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690E-2BD3-415B-8FFB-761536CC6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7A76-5C7E-4E5B-9682-ED6CC8BD6B33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690E-2BD3-415B-8FFB-761536CC6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C7A76-5C7E-4E5B-9682-ED6CC8BD6B33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C690E-2BD3-415B-8FFB-761536CC6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3.png"/><Relationship Id="rId7" Type="http://schemas.openxmlformats.org/officeDocument/2006/relationships/image" Target="../media/image3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29.png"/><Relationship Id="rId4" Type="http://schemas.openxmlformats.org/officeDocument/2006/relationships/image" Target="../media/image54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wmf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22.png"/><Relationship Id="rId7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4.png"/><Relationship Id="rId7" Type="http://schemas.openxmlformats.org/officeDocument/2006/relationships/image" Target="../media/image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8.png"/><Relationship Id="rId3" Type="http://schemas.openxmlformats.org/officeDocument/2006/relationships/image" Target="../media/image37.png"/><Relationship Id="rId7" Type="http://schemas.openxmlformats.org/officeDocument/2006/relationships/image" Target="../media/image10.png"/><Relationship Id="rId12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24.png"/><Relationship Id="rId5" Type="http://schemas.openxmlformats.org/officeDocument/2006/relationships/image" Target="../media/image38.png"/><Relationship Id="rId15" Type="http://schemas.openxmlformats.org/officeDocument/2006/relationships/image" Target="../media/image41.png"/><Relationship Id="rId10" Type="http://schemas.openxmlformats.org/officeDocument/2006/relationships/image" Target="../media/image5.wmf"/><Relationship Id="rId4" Type="http://schemas.microsoft.com/office/2007/relationships/hdphoto" Target="../media/hdphoto3.wdp"/><Relationship Id="rId9" Type="http://schemas.openxmlformats.org/officeDocument/2006/relationships/image" Target="../media/image39.jpeg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837474"/>
            <a:ext cx="7704856" cy="3024336"/>
          </a:xfrm>
        </p:spPr>
        <p:txBody>
          <a:bodyPr>
            <a:prstTxWarp prst="textCanDown">
              <a:avLst>
                <a:gd name="adj" fmla="val 8789"/>
              </a:avLst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</a:t>
            </a:r>
            <a:br>
              <a:rPr lang="ru-RU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«Веселые поварята»</a:t>
            </a:r>
            <a:endParaRPr lang="ru-RU" sz="8000" b="1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6626" name="Picture 2" descr="F:\смешарики\0_5456f_5f67a090_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80928"/>
            <a:ext cx="3744416" cy="3744416"/>
          </a:xfrm>
          <a:prstGeom prst="rect">
            <a:avLst/>
          </a:prstGeom>
          <a:noFill/>
        </p:spPr>
      </p:pic>
      <p:pic>
        <p:nvPicPr>
          <p:cNvPr id="26628" name="Picture 4" descr="F:\смешарики\mjlqpkhencovreoxnjkl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636912"/>
            <a:ext cx="3384376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мама2\мама основная папка\6949219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474" y="1990390"/>
            <a:ext cx="4202727" cy="4421863"/>
          </a:xfrm>
          <a:prstGeom prst="rect">
            <a:avLst/>
          </a:prstGeom>
          <a:noFill/>
        </p:spPr>
      </p:pic>
      <p:pic>
        <p:nvPicPr>
          <p:cNvPr id="7172" name="Picture 4" descr="Фрукты и ягоды, композиции, декорации, клипарт в формате PNG на прозрачном фоне &quot; Alldaydesing.net - Искусство графики, элемен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0095" y="77270"/>
            <a:ext cx="2044376" cy="1734312"/>
          </a:xfrm>
          <a:prstGeom prst="rect">
            <a:avLst/>
          </a:prstGeom>
          <a:noFill/>
        </p:spPr>
      </p:pic>
      <p:pic>
        <p:nvPicPr>
          <p:cNvPr id="15" name="Picture 16" descr="Клипарт Кафе-кофе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4" cstate="print"/>
          <a:srcRect l="42817" t="23502" r="-353" b="49079"/>
          <a:stretch>
            <a:fillRect/>
          </a:stretch>
        </p:blipFill>
        <p:spPr bwMode="auto">
          <a:xfrm>
            <a:off x="1475656" y="260648"/>
            <a:ext cx="1948453" cy="1268760"/>
          </a:xfrm>
          <a:prstGeom prst="rect">
            <a:avLst/>
          </a:prstGeom>
          <a:noFill/>
        </p:spPr>
      </p:pic>
      <p:pic>
        <p:nvPicPr>
          <p:cNvPr id="7" name="Picture 3" descr="MCj0436899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80728"/>
            <a:ext cx="151216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 descr="Ананас в PNG с прозрачным фоном 32 - Государственный склад клипарта Фотошопи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1039" y="3489260"/>
            <a:ext cx="1136481" cy="2880320"/>
          </a:xfrm>
          <a:prstGeom prst="rect">
            <a:avLst/>
          </a:prstGeom>
          <a:noFill/>
        </p:spPr>
      </p:pic>
      <p:pic>
        <p:nvPicPr>
          <p:cNvPr id="8" name="Рисунок 10" descr="z6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2682" y="548680"/>
            <a:ext cx="1591715" cy="1722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z7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94151" y="4797152"/>
            <a:ext cx="1797744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6" descr="512-512_1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20815" y="2551396"/>
            <a:ext cx="18722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735232" y="5784805"/>
            <a:ext cx="382772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Какой торт?</a:t>
            </a:r>
            <a:endParaRPr lang="ru-RU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1481E-6 C 0.04219 -0.01436 0.08455 -0.02894 0.10764 -0.03565 C 0.13073 -0.04213 0.11719 -0.04399 0.13906 -0.03982 C 0.16076 -0.03565 0.20417 -0.02963 0.23837 -0.01042 C 0.27239 0.00879 0.31684 0.04236 0.34358 0.075 C 0.37031 0.1074 0.38472 0.1456 0.39792 0.18495 C 0.41111 0.22407 0.4191 0.28703 0.42326 0.30972 C 0.42743 0.33263 0.42309 0.32037 0.42326 0.32222 " pathEditMode="relative" rAng="0" ptsTypes="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50" y="1407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4444E-6 C 0.03056 0.09398 0.06267 0.18935 0.075 0.24675 C 0.08733 0.3037 0.08229 0.29791 0.07361 0.35 C 0.06302 0.40162 0.05868 0.52546 0.02344 0.55949 C -0.01441 0.59513 -0.09254 0.58425 -0.14879 0.55717 C -0.20625 0.52939 -0.26007 0.46273 -0.31545 0.39768 " pathEditMode="relative" rAng="12420000" ptsTypes="AAAA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40" y="2840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84 0.08079 C -0.12708 0.11644 -0.14097 0.15232 -0.14618 0.17847 C -0.15121 0.2044 -0.14548 0.2213 -0.14392 0.23611 C -0.14236 0.25139 -0.14236 0.25232 -0.13698 0.26898 C -0.13159 0.28519 -0.12864 0.30787 -0.11163 0.33426 C -0.09479 0.35996 -0.04826 0.41111 -0.03576 0.42662 " pathEditMode="relative" rAng="0" ptsTypes="AAAAAA">
                                      <p:cBhvr>
                                        <p:cTn id="16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1729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77 -0.00301 C 0.07448 -0.13981 0.09583 -0.27546 0.14218 -0.34931 C 0.18923 -0.42315 0.28906 -0.46875 0.33333 -0.44491 C 0.37743 -0.4206 0.39218 -0.3125 0.40729 -0.20394 " pathEditMode="relative" rAng="18540000" ptsTypes="AAAA">
                                      <p:cBhvr>
                                        <p:cTn id="21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1" y="-1895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C 0.01667 -0.06806 0.03403 -0.13658 0.05938 -0.17616 C 0.08403 -0.21737 0.12935 -0.23426 0.15261 -0.24167 C 0.17605 -0.24885 0.18664 -0.23565 0.19879 -0.2213 " pathEditMode="relative" rAng="20100000" ptsTypes="AA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5" y="-1344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03 C 0.0408 -0.01064 0.08195 -0.01828 0.10608 -0.02129 C 0.13038 -0.0243 0.1309 -0.02314 0.14514 -0.02129 C 0.15938 -0.01921 0.17622 -0.0162 0.19132 -0.00902 C 0.20677 -0.00185 0.22465 0.01135 0.23681 0.02153 C 0.24896 0.03195 0.25851 0.04329 0.26528 0.05232 C 0.27188 0.06135 0.27413 0.06829 0.27691 0.07547 " pathEditMode="relative" rAng="0" ptsTypes="AAAAA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37" y="291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73 0.0338 C 0.05486 0.07061 0.05417 0.10741 0.06441 0.14723 C 0.07483 0.18658 0.09861 0.23403 0.1184 0.27199 C 0.13802 0.30996 0.15781 0.34399 0.18281 0.37431 C 0.20781 0.40463 0.23768 0.42917 0.26788 0.45371 " pathEditMode="relative" rAng="0" ptsTypes="AAAAA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73" y="2099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31081" y="1052736"/>
            <a:ext cx="437036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МОЛОДЕЦ!</a:t>
            </a:r>
            <a:endParaRPr lang="ru-RU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1026" name="Picture 2" descr="https://pbs.twimg.com/media/D3fVy-SXoAAFE2-.jpg: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8" b="100000" l="244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2564904"/>
            <a:ext cx="3288927" cy="350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4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2400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умение 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подбирать прилагательные и согласовывать их с 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существительными; развивать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речь 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активизировать словарный запас.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400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Описание: 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предлагаются 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задания «Совунья решила сварить варенье из клубники. Какое 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варенье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?, </a:t>
            </a:r>
            <a:r>
              <a:rPr lang="ru-RU" sz="2400" dirty="0" err="1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Копатыч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решил сварить суп из грибов. Какой это суп?, Ёжик для Нюши на День Рождения решил испечь торт и взял для начинки шоколад. Какой это торт? и т.д.»</a:t>
            </a:r>
          </a:p>
          <a:p>
            <a:pPr marL="288000" indent="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Ребенок 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правильно ответить на 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(яблочный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компот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клубничное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варенье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гранатовый сок, грибной суп, шоколадный торт 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т. д.)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45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:\смешарики\hot-steaming-bowl-of-soup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276872"/>
            <a:ext cx="3528392" cy="4281401"/>
          </a:xfrm>
          <a:prstGeom prst="rect">
            <a:avLst/>
          </a:prstGeom>
          <a:noFill/>
        </p:spPr>
      </p:pic>
      <p:pic>
        <p:nvPicPr>
          <p:cNvPr id="1067" name="Picture 43" descr="F:\смешарики\fNAPxJ58r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36809" y="2437352"/>
            <a:ext cx="3082149" cy="3960440"/>
          </a:xfrm>
          <a:prstGeom prst="rect">
            <a:avLst/>
          </a:prstGeom>
          <a:noFill/>
        </p:spPr>
      </p:pic>
      <p:pic>
        <p:nvPicPr>
          <p:cNvPr id="53" name="Picture 6" descr="G:\Clip Art\Food &amp; Drink\Meats\Meat 23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04664"/>
            <a:ext cx="2448272" cy="183796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pic>
        <p:nvPicPr>
          <p:cNvPr id="46" name="Рисунок 14" descr="q6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1055" y="65431"/>
            <a:ext cx="2736304" cy="239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Рисунок 13" descr="свекла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155858">
            <a:off x="5562490" y="-71638"/>
            <a:ext cx="1944216" cy="2723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Рисунок 17" descr="q4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39977" y="540715"/>
            <a:ext cx="2448272" cy="149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Рисунок 48" descr="80781347_large_cfe5de40e9bd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3762796">
            <a:off x="5556438" y="52888"/>
            <a:ext cx="1725154" cy="2064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Рисунок 21" descr="капуста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30920" y="288080"/>
            <a:ext cx="2088232" cy="198879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3" descr="F:\смешарики\112873652_4250751_kasha.jpg"/>
          <p:cNvPicPr>
            <a:picLocks noChangeAspect="1" noChangeArrowheads="1"/>
          </p:cNvPicPr>
          <p:nvPr/>
        </p:nvPicPr>
        <p:blipFill>
          <a:blip r:embed="rId10" cstate="print"/>
          <a:srcRect l="60607" t="63650" r="12685" b="12200"/>
          <a:stretch>
            <a:fillRect/>
          </a:stretch>
        </p:blipFill>
        <p:spPr bwMode="auto">
          <a:xfrm>
            <a:off x="5426054" y="167616"/>
            <a:ext cx="2376264" cy="2102080"/>
          </a:xfrm>
          <a:prstGeom prst="ellipse">
            <a:avLst/>
          </a:prstGeom>
          <a:noFill/>
        </p:spPr>
      </p:pic>
      <p:pic>
        <p:nvPicPr>
          <p:cNvPr id="16" name="Рисунок 12" descr="тыква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58912" y="219352"/>
            <a:ext cx="2160240" cy="201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" name="Picture 41" descr="Детские &quot; LasMebel : Лучшая мебель из Белоруссии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71292" y="327616"/>
            <a:ext cx="3785642" cy="291889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7477" y="962378"/>
            <a:ext cx="382772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Какой суп?</a:t>
            </a:r>
            <a:endParaRPr lang="ru-RU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46 0.06545 L -0.18108 0.480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0" y="207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8148E-6 L -0.15365 0.45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0" y="227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85185E-6 L -0.15747 0.457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229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15938 0.455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0" y="228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48148E-6 L -0.14965 0.461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231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6087E-6 L -0.18108 0.514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0" y="257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 L -0.18889 0.4368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218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03515E-7 L -0.16927 0.4972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0" y="249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смешарики\0_f77b1_13ac7f68_XL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2385" y="2145239"/>
            <a:ext cx="2871224" cy="2135473"/>
          </a:xfrm>
          <a:prstGeom prst="rect">
            <a:avLst/>
          </a:prstGeom>
          <a:noFill/>
        </p:spPr>
      </p:pic>
      <p:pic>
        <p:nvPicPr>
          <p:cNvPr id="12290" name="Picture 2" descr="F:\смешарики\88.png"/>
          <p:cNvPicPr>
            <a:picLocks noChangeAspect="1" noChangeArrowheads="1"/>
          </p:cNvPicPr>
          <p:nvPr/>
        </p:nvPicPr>
        <p:blipFill>
          <a:blip r:embed="rId3" cstate="print"/>
          <a:srcRect l="7692" t="16000" r="7692" b="12000"/>
          <a:stretch>
            <a:fillRect/>
          </a:stretch>
        </p:blipFill>
        <p:spPr bwMode="auto">
          <a:xfrm>
            <a:off x="328344" y="1556792"/>
            <a:ext cx="2455473" cy="2232248"/>
          </a:xfrm>
          <a:prstGeom prst="ellipse">
            <a:avLst/>
          </a:prstGeom>
          <a:noFill/>
        </p:spPr>
      </p:pic>
      <p:pic>
        <p:nvPicPr>
          <p:cNvPr id="12294" name="Picture 6" descr="F:\смешарики\55.png"/>
          <p:cNvPicPr>
            <a:picLocks noChangeAspect="1" noChangeArrowheads="1"/>
          </p:cNvPicPr>
          <p:nvPr/>
        </p:nvPicPr>
        <p:blipFill>
          <a:blip r:embed="rId4" cstate="print"/>
          <a:srcRect l="4395" t="9054" r="7699" b="9462"/>
          <a:stretch>
            <a:fillRect/>
          </a:stretch>
        </p:blipFill>
        <p:spPr bwMode="auto">
          <a:xfrm>
            <a:off x="6372200" y="846482"/>
            <a:ext cx="2283651" cy="2055285"/>
          </a:xfrm>
          <a:prstGeom prst="ellipse">
            <a:avLst/>
          </a:prstGeom>
          <a:noFill/>
        </p:spPr>
      </p:pic>
      <p:pic>
        <p:nvPicPr>
          <p:cNvPr id="12295" name="Picture 7" descr="F:\смешарики\44.png"/>
          <p:cNvPicPr>
            <a:picLocks noChangeAspect="1" noChangeArrowheads="1"/>
          </p:cNvPicPr>
          <p:nvPr/>
        </p:nvPicPr>
        <p:blipFill>
          <a:blip r:embed="rId5" cstate="print"/>
          <a:srcRect l="8326" t="4292" r="4247" b="9858"/>
          <a:stretch>
            <a:fillRect/>
          </a:stretch>
        </p:blipFill>
        <p:spPr bwMode="auto">
          <a:xfrm>
            <a:off x="3287688" y="4368659"/>
            <a:ext cx="2457327" cy="2340312"/>
          </a:xfrm>
          <a:prstGeom prst="ellipse">
            <a:avLst/>
          </a:prstGeom>
          <a:noFill/>
        </p:spPr>
      </p:pic>
      <p:pic>
        <p:nvPicPr>
          <p:cNvPr id="12297" name="Picture 9" descr="F:\смешарики\22.png"/>
          <p:cNvPicPr>
            <a:picLocks noChangeAspect="1" noChangeArrowheads="1"/>
          </p:cNvPicPr>
          <p:nvPr/>
        </p:nvPicPr>
        <p:blipFill>
          <a:blip r:embed="rId6" cstate="print"/>
          <a:srcRect l="8000" t="8703" r="8000" b="4270"/>
          <a:stretch>
            <a:fillRect/>
          </a:stretch>
        </p:blipFill>
        <p:spPr bwMode="auto">
          <a:xfrm>
            <a:off x="364339" y="4087561"/>
            <a:ext cx="2495077" cy="2376264"/>
          </a:xfrm>
          <a:prstGeom prst="ellipse">
            <a:avLst/>
          </a:prstGeom>
          <a:noFill/>
        </p:spPr>
      </p:pic>
      <p:pic>
        <p:nvPicPr>
          <p:cNvPr id="18" name="Picture 8" descr="6ито"/>
          <p:cNvPicPr>
            <a:picLocks noChangeAspect="1" noChangeArrowheads="1"/>
          </p:cNvPicPr>
          <p:nvPr/>
        </p:nvPicPr>
        <p:blipFill>
          <a:blip r:embed="rId7" cstate="print">
            <a:lum bright="-6000" contrast="6000"/>
          </a:blip>
          <a:srcRect/>
          <a:stretch>
            <a:fillRect/>
          </a:stretch>
        </p:blipFill>
        <p:spPr bwMode="auto">
          <a:xfrm>
            <a:off x="5580112" y="3212976"/>
            <a:ext cx="3332310" cy="3184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xn--f1accvbfh5h.xn--p1ai/images/stories/Povarenkniga/krupi/manka.jpe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841" y="0"/>
            <a:ext cx="2808312" cy="2453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-301984" y="487844"/>
            <a:ext cx="382772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Какая каша?</a:t>
            </a:r>
            <a:endParaRPr lang="ru-RU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79 0.00602 L 0.3467 -0.21412 " pathEditMode="relative" rAng="0" ptsTypes="AA">
                                      <p:cBhvr>
                                        <p:cTn id="11" dur="3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45" y="-1101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-0.01268 -0.36366 " pathEditMode="relative" rAng="0" ptsTypes="AA">
                                      <p:cBhvr>
                                        <p:cTn id="19" dur="375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" y="-1819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74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85185E-6 L -0.32257 0.21342 " pathEditMode="relative" rAng="0" ptsTypes="AA">
                                      <p:cBhvr>
                                        <p:cTn id="27" dur="375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56" y="1081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0.24427 0.17593 " pathEditMode="relative" rAng="0" ptsTypes="AA">
                                      <p:cBhvr>
                                        <p:cTn id="35" dur="3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57" y="895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vangardplastik.ru/uploads/posts/2012-10/1349598551_salatnik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565" y="2176376"/>
            <a:ext cx="3813230" cy="243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F:\смешарики\hqgRTY1gJ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834934" y="809690"/>
            <a:ext cx="3330895" cy="2843156"/>
          </a:xfrm>
          <a:prstGeom prst="rect">
            <a:avLst/>
          </a:prstGeom>
          <a:noFill/>
        </p:spPr>
      </p:pic>
      <p:pic>
        <p:nvPicPr>
          <p:cNvPr id="21" name="Рисунок 21" descr="капуста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780" y="1975124"/>
            <a:ext cx="2448272" cy="233168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80781347_large_cfe5de40e9bd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233908">
            <a:off x="4022148" y="4623551"/>
            <a:ext cx="1944216" cy="232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14" descr="q6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216573"/>
            <a:ext cx="3059832" cy="268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17" descr="q4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86359" y="0"/>
            <a:ext cx="2789622" cy="170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 descr="G:\Clip Art\Food &amp; Drink\Meats\Meat 23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54388" y="4331260"/>
            <a:ext cx="2641848" cy="1983284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-180528" y="561445"/>
            <a:ext cx="382772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Какой салат?</a:t>
            </a:r>
            <a:endParaRPr lang="ru-RU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022E-16 L -0.06198 -0.3856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8" y="-1928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02498E-6 L 0.2776 -0.38368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0" y="-192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37 0.00787 L -0.04149 0.30185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1469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0.07037 L -0.35816 -0.32778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17" y="-1287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94 0.07407 C 0.10747 0.03704 0.24705 0.00023 0.30313 -0.01412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53" y="-442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F:\смешарики\755f446eddedb2e070eed26de19fc32c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124744"/>
            <a:ext cx="4392488" cy="4410058"/>
          </a:xfrm>
          <a:prstGeom prst="ellipse">
            <a:avLst/>
          </a:prstGeom>
          <a:noFill/>
        </p:spPr>
      </p:pic>
      <p:pic>
        <p:nvPicPr>
          <p:cNvPr id="7170" name="Picture 2" descr="Ключевые слова: Мультфильмы, символов, шеф-повар, линии искусства, фон, фрукты, пицца, вино, рыба, вектор материала"/>
          <p:cNvPicPr>
            <a:picLocks noChangeAspect="1" noChangeArrowheads="1"/>
          </p:cNvPicPr>
          <p:nvPr/>
        </p:nvPicPr>
        <p:blipFill>
          <a:blip r:embed="rId3" cstate="print"/>
          <a:srcRect l="27405" t="51873" r="39521" b="26034"/>
          <a:stretch>
            <a:fillRect/>
          </a:stretch>
        </p:blipFill>
        <p:spPr bwMode="auto">
          <a:xfrm rot="1404859">
            <a:off x="157862" y="3639142"/>
            <a:ext cx="3264059" cy="2144953"/>
          </a:xfrm>
          <a:prstGeom prst="roundRect">
            <a:avLst>
              <a:gd name="adj" fmla="val 50000"/>
            </a:avLst>
          </a:prstGeom>
          <a:noFill/>
        </p:spPr>
      </p:pic>
      <p:pic>
        <p:nvPicPr>
          <p:cNvPr id="7172" name="Picture 4" descr="Ключевые слова: Мультфильмы, символов, шеф-повар, линии искусства, фон, фрукты, пицца, вино, рыба, вектор материала"/>
          <p:cNvPicPr>
            <a:picLocks noChangeAspect="1" noChangeArrowheads="1"/>
          </p:cNvPicPr>
          <p:nvPr/>
        </p:nvPicPr>
        <p:blipFill>
          <a:blip r:embed="rId3" cstate="print"/>
          <a:srcRect l="34019" t="73005" r="33851"/>
          <a:stretch>
            <a:fillRect/>
          </a:stretch>
        </p:blipFill>
        <p:spPr bwMode="auto">
          <a:xfrm>
            <a:off x="6335688" y="2204864"/>
            <a:ext cx="2808312" cy="2321152"/>
          </a:xfrm>
          <a:prstGeom prst="snip2DiagRect">
            <a:avLst>
              <a:gd name="adj1" fmla="val 45488"/>
              <a:gd name="adj2" fmla="val 16667"/>
            </a:avLst>
          </a:prstGeom>
          <a:noFill/>
        </p:spPr>
      </p:pic>
      <p:pic>
        <p:nvPicPr>
          <p:cNvPr id="6" name="Рисунок 17" descr="q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913417">
            <a:off x="-52123" y="1171846"/>
            <a:ext cx="2751510" cy="168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4" descr="q6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00518" flipH="1">
            <a:off x="5024405" y="-681223"/>
            <a:ext cx="3312368" cy="290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G:\Clip Art\Food &amp; Drink\Meats\Meat 23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62502" y="4619906"/>
            <a:ext cx="3032924" cy="227687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pic>
        <p:nvPicPr>
          <p:cNvPr id="10" name="Рисунок 9" descr="80781347_large_cfe5de40e9bd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000405">
            <a:off x="3304484" y="4600181"/>
            <a:ext cx="1972229" cy="23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static-eu.insales.ru/images/products/1/1151/98272383/original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4610">
            <a:off x="1975694" y="1433185"/>
            <a:ext cx="4624311" cy="355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5762" y="279891"/>
            <a:ext cx="28516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Какая котлета?</a:t>
            </a:r>
            <a:endParaRPr lang="ru-RU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2 -0.00371 L -0.21476 0.3365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98" y="1701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344 0.00926 L -0.0026 -0.3581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-1838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96296E-6 L 0.29097 -0.20903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49" y="-1046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88 0.04815 L 0.3342 0.20046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45" y="76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118 L -0.36996 0.00786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0" y="1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20999E-6 L -0.34653 -0.34621 " pathEditMode="relative" ptsTypes="AA">
                                      <p:cBhvr>
                                        <p:cTn id="4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6" descr="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3904" y="2207663"/>
            <a:ext cx="1573238" cy="273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Box 11"/>
          <p:cNvSpPr txBox="1">
            <a:spLocks noChangeArrowheads="1"/>
          </p:cNvSpPr>
          <p:nvPr/>
        </p:nvSpPr>
        <p:spPr bwMode="auto">
          <a:xfrm>
            <a:off x="1857375" y="214313"/>
            <a:ext cx="2664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6" name="Рисунок 15" descr="z7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67" y="280949"/>
            <a:ext cx="2304256" cy="236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Рисунок 9" descr="z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8500" y="-241908"/>
            <a:ext cx="2016224" cy="235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 descr="MCj0436899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5" y="99576"/>
            <a:ext cx="1853259" cy="1853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Рисунок 6" descr="512-512_1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49736" y="1017240"/>
            <a:ext cx="223224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2" descr="18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08012" y="3501008"/>
            <a:ext cx="233026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 descr="MCj0436896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870739">
            <a:off x="2559073" y="4795340"/>
            <a:ext cx="2201610" cy="220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" descr="MCj0436903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581128"/>
            <a:ext cx="208823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Рисунок 7" descr="z9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268073">
            <a:off x="5118450" y="5161264"/>
            <a:ext cx="2404266" cy="181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Рисунок 10" descr="z6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520" y="2852936"/>
            <a:ext cx="1872208" cy="202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402862" y="3260524"/>
            <a:ext cx="382772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Какой сок?</a:t>
            </a:r>
            <a:endParaRPr lang="ru-RU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59259E-6 L 0.33507 -0.0321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53" y="-162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99 0.00162 C 0.04548 0.15301 0.12413 0.30463 0.1559 0.36528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4" y="1817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L -0.13281 0.32315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92" y="1620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40741E-7 L 0.36944 0.3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8" y="148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C 0.0217 -0.05255 0.04358 -0.10486 0.07604 -0.12292 C 0.10868 -0.14074 0.16198 -0.10301 0.19462 -0.10903 C 0.22743 -0.11505 0.25018 -0.13796 0.27222 -0.15903 C 0.2941 -0.18009 0.31354 -0.21366 0.32674 -0.23519 C 0.33976 -0.25671 0.3467 -0.27986 0.35087 -0.28866 " pathEditMode="relative" rAng="0" ptsTypes="AAAAAA">
                                      <p:cBhvr>
                                        <p:cTn id="3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5" y="-144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09202 -0.32824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1" y="-1641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0.00996 L -0.42066 -0.17939 " pathEditMode="relative" rAng="0" ptsTypes="AA">
                                      <p:cBhvr>
                                        <p:cTn id="5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92" y="-946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1042 C -0.0809 0.00093 -0.16146 -0.0088 -0.20503 -0.00717 C -0.24878 -0.00671 -0.246 0.00486 -0.26232 0.0169 C -0.27864 0.02847 -0.2875 0.04491 -0.30295 0.06296 C -0.3184 0.08056 -0.34218 0.10579 -0.35503 0.12269 C -0.36823 0.13982 -0.37552 0.15625 -0.38194 0.16505 C -0.38784 0.17431 -0.3901 0.17546 -0.39166 0.17662 " pathEditMode="relative" rAng="0" ptsTypes="AAAAAAA">
                                      <p:cBhvr>
                                        <p:cTn id="62" dur="3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83" y="740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07407E-6 C -0.09791 -0.06783 -0.19548 -0.13519 -0.22534 -0.19537 C -0.25521 -0.25533 -0.1868 -0.33311 -0.17882 -0.36042 " pathEditMode="relative" rAng="0" ptsTypes="AAA">
                                      <p:cBhvr>
                                        <p:cTn id="70" dur="3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49" y="-180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F:\смешарики\0_54570_3cd53a02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7676" y="1521296"/>
            <a:ext cx="5004048" cy="5004048"/>
          </a:xfrm>
          <a:prstGeom prst="rect">
            <a:avLst/>
          </a:prstGeom>
          <a:noFill/>
        </p:spPr>
      </p:pic>
      <p:pic>
        <p:nvPicPr>
          <p:cNvPr id="4" name="Picture 9" descr="F:\смешарики\pirog-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7" b="98745" l="0" r="100000"/>
                    </a14:imgEffect>
                  </a14:imgLayer>
                </a14:imgProps>
              </a:ext>
            </a:extLst>
          </a:blip>
          <a:srcRect l="1833" b="3704"/>
          <a:stretch>
            <a:fillRect/>
          </a:stretch>
        </p:blipFill>
        <p:spPr bwMode="auto">
          <a:xfrm>
            <a:off x="3713304" y="2312081"/>
            <a:ext cx="3117491" cy="2088232"/>
          </a:xfrm>
          <a:prstGeom prst="roundRect">
            <a:avLst>
              <a:gd name="adj" fmla="val 50000"/>
            </a:avLst>
          </a:prstGeom>
          <a:noFill/>
        </p:spPr>
      </p:pic>
      <p:pic>
        <p:nvPicPr>
          <p:cNvPr id="5" name="Рисунок 4" descr="q8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573016"/>
            <a:ext cx="2681536" cy="2702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4" descr="q6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7531" y="3819824"/>
            <a:ext cx="3004369" cy="2634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1" descr="капуста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4437112"/>
            <a:ext cx="2304256" cy="2194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MCj0436899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4149080"/>
            <a:ext cx="237626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 descr="F:\смешарики\AXtvLdoWC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4509120"/>
            <a:ext cx="1992025" cy="1944216"/>
          </a:xfrm>
          <a:prstGeom prst="roundRect">
            <a:avLst/>
          </a:prstGeom>
          <a:noFill/>
        </p:spPr>
      </p:pic>
      <p:pic>
        <p:nvPicPr>
          <p:cNvPr id="11" name="Picture 6" descr="G:\Clip Art\Food &amp; Drink\Meats\Meat 23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5778" y="4508325"/>
            <a:ext cx="2497832" cy="187516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pic>
        <p:nvPicPr>
          <p:cNvPr id="1035" name="Picture 11" descr="Ключевые слова: Мультфильмы, символов, шеф-повар, линии искусства, фон, фрукты, пицца, вино, рыба, вектор материала"/>
          <p:cNvPicPr>
            <a:picLocks noChangeAspect="1" noChangeArrowheads="1"/>
          </p:cNvPicPr>
          <p:nvPr/>
        </p:nvPicPr>
        <p:blipFill>
          <a:blip r:embed="rId11" cstate="print"/>
          <a:srcRect l="26460" t="52833" r="39521" b="26033"/>
          <a:stretch>
            <a:fillRect/>
          </a:stretch>
        </p:blipFill>
        <p:spPr bwMode="auto">
          <a:xfrm>
            <a:off x="543790" y="4574611"/>
            <a:ext cx="2592288" cy="1584176"/>
          </a:xfrm>
          <a:prstGeom prst="round2DiagRect">
            <a:avLst>
              <a:gd name="adj1" fmla="val 16667"/>
              <a:gd name="adj2" fmla="val 43478"/>
            </a:avLst>
          </a:prstGeom>
          <a:noFill/>
        </p:spPr>
      </p:pic>
      <p:pic>
        <p:nvPicPr>
          <p:cNvPr id="1037" name="Picture 13" descr="Ключевые слова: Мультфильмы, символов, шеф-повар, линии искусства, фон, фрукты, пицца, вино, рыба, вектор материала"/>
          <p:cNvPicPr>
            <a:picLocks noChangeAspect="1" noChangeArrowheads="1"/>
          </p:cNvPicPr>
          <p:nvPr/>
        </p:nvPicPr>
        <p:blipFill>
          <a:blip r:embed="rId11" cstate="print"/>
          <a:srcRect l="34334" t="72578" r="34482" b="526"/>
          <a:stretch>
            <a:fillRect/>
          </a:stretch>
        </p:blipFill>
        <p:spPr bwMode="auto">
          <a:xfrm>
            <a:off x="539552" y="4437112"/>
            <a:ext cx="2376264" cy="2016224"/>
          </a:xfrm>
          <a:prstGeom prst="roundRect">
            <a:avLst>
              <a:gd name="adj" fmla="val 50000"/>
            </a:avLst>
          </a:prstGeom>
          <a:noFill/>
        </p:spPr>
      </p:pic>
      <p:pic>
        <p:nvPicPr>
          <p:cNvPr id="16" name="Picture 4" descr="Съедобные грибы (часть 2) - растровый клипарт &quot; NIFIGA-SEBE.RU - фотографии, клипарты, вектор, картинки и шаблоны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1560" y="4149080"/>
            <a:ext cx="1714800" cy="2088232"/>
          </a:xfrm>
          <a:prstGeom prst="rect">
            <a:avLst/>
          </a:prstGeom>
          <a:noFill/>
        </p:spPr>
      </p:pic>
      <p:pic>
        <p:nvPicPr>
          <p:cNvPr id="17" name="Рисунок 17" descr="q4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5886" y="4680520"/>
            <a:ext cx="277842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2" descr="18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1560" y="3811488"/>
            <a:ext cx="2906324" cy="269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0" descr="Иконка bag, сумка, бумажный пакет, покупки, размер 128x128 id22841 iconbird.com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302890" y="2312081"/>
            <a:ext cx="4586857" cy="4392488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427477" y="962378"/>
            <a:ext cx="382772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Какой пирог?</a:t>
            </a:r>
            <a:endParaRPr lang="ru-RU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 -0.14768 C -0.0092 -0.27777 -0.00902 -0.40763 0.02066 -0.49213 C 0.05035 -0.57662 0.10539 -0.65486 0.16875 -0.65463 C 0.23212 -0.65439 0.35973 -0.53194 0.40122 -0.49027 C 0.44254 -0.44861 0.41476 -0.4199 0.41806 -0.40555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67" y="-2537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38889E-6 -1.48148E-6 C -0.01094 -0.1618 -0.02187 -0.32361 0.00521 -0.41852 C 0.03229 -0.51366 0.10174 -0.55023 0.16233 -0.57106 C 0.22292 -0.5919 0.32743 -0.58379 0.36875 -0.54329 C 0.41007 -0.50278 0.40347 -0.36458 0.41042 -0.3287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1" y="-2912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44444E-6 -3.33333E-6 C 0.00296 -0.12453 0.00608 -0.24884 0.02205 -0.32176 C 0.03803 -0.39444 0.06233 -0.41041 0.09601 -0.4375 C 0.12969 -0.46458 0.1816 -0.48217 0.22466 -0.48426 C 0.26771 -0.48634 0.32292 -0.46944 0.35452 -0.44977 C 0.38612 -0.43009 0.40296 -0.39467 0.41424 -0.36689 C 0.42553 -0.33889 0.42379 -0.31041 0.42205 -0.28194 " pathEditMode="relative" rAng="0" ptsTypes="AAAAA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63" y="-2423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77778E-6 -1.48148E-6 C -0.0059 -0.15741 -0.0118 -0.31528 0.01042 -0.40995 C 0.03264 -0.50509 0.09514 -0.54329 0.13368 -0.57106 C 0.17223 -0.59884 0.20226 -0.58657 0.2415 -0.57616 C 0.28073 -0.56574 0.34514 -0.53472 0.36875 -0.50856 C 0.39236 -0.48241 0.38143 -0.44861 0.38316 -0.41852 C 0.3849 -0.38842 0.37934 -0.34491 0.37917 -0.3287 " pathEditMode="relative" rAng="0" ptsTypes="AAAAAAA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24" y="-2942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72222E-6 1.11111E-6 C 0.0276 -0.1537 0.05538 -0.30741 0.08958 -0.39259 C 0.12378 -0.47801 0.1684 -0.49005 0.2052 -0.51204 C 0.24201 -0.53403 0.27673 -0.53588 0.31041 -0.52431 C 0.34409 -0.51273 0.38958 -0.47361 0.40781 -0.44283 C 0.42604 -0.41204 0.41649 -0.36343 0.41944 -0.33912 C 0.42239 -0.31482 0.425 -0.3044 0.42604 -0.29769 " pathEditMode="relative" rAng="0" ptsTypes="AAAAAAA">
                                      <p:cBhvr>
                                        <p:cTn id="21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2" y="-2657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77778E-7 4.07407E-6 C -0.00955 -0.16528 -0.0191 -0.33079 0.00764 -0.43056 C 0.03438 -0.53079 0.10504 -0.57824 0.16094 -0.60047 C 0.21684 -0.62269 0.29983 -0.60301 0.34271 -0.56412 C 0.38559 -0.52524 0.40538 -0.39954 0.41788 -0.3669 " pathEditMode="relative" rAng="0" ptsTypes="AAAAA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99" y="-3048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139 -1.48148E-6 C -0.00868 -0.16829 -0.01597 -0.33657 0.0118 -0.44444 C 0.03976 -0.55254 0.1033 -0.64606 0.16545 -0.64861 C 0.22778 -0.65116 0.34236 -0.51805 0.38576 -0.45995 C 0.42934 -0.40185 0.4276 -0.35162 0.42639 -0.30092 " pathEditMode="relative" rAng="0" ptsTypes="AAAAA">
                                      <p:cBhvr>
                                        <p:cTn id="29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59" y="-3245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329 -0.10245 C -0.01493 -0.25393 -0.02621 -0.40518 -0.00086 -0.49769 C 0.02448 -0.59042 0.08872 -0.64801 0.14879 -0.65749 C 0.20869 -0.66697 0.32084 -0.61656 0.35886 -0.55504 C 0.39688 -0.49329 0.37414 -0.33164 0.37709 -0.287 " pathEditMode="relative" rAng="0" ptsTypes="aaaaA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-282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66667E-6 -7.40741E-7 C -0.00712 -0.14606 -0.01406 -0.29213 0.00521 -0.39606 C 0.02448 -0.50023 0.05399 -0.58333 0.11545 -0.62454 C 0.17691 -0.66597 0.31997 -0.68009 0.37396 -0.64514 C 0.42778 -0.61042 0.42761 -0.45393 0.43889 -0.41505 " pathEditMode="relative" rAng="0" ptsTypes="AAA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80" y="-332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8.33333E-7 -4.44444E-6 C -0.01163 -0.18032 -0.02326 -0.36088 0.00729 -0.47407 C 0.03802 -0.5875 0.12188 -0.66481 0.18386 -0.67986 C 0.24601 -0.6949 0.33976 -0.62222 0.38004 -0.56388 C 0.42031 -0.50555 0.41788 -0.36944 0.42552 -0.33055 " pathEditMode="relative" rAng="0" ptsTypes="AAAAA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0" y="-3409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77778E-6 -4.07407E-6 C 0.00573 -0.13171 0.01163 -0.26296 0.0415 -0.33912 C 0.07136 -0.41504 0.13073 -0.43796 0.17917 -0.45648 C 0.22761 -0.475 0.29375 -0.47731 0.33247 -0.44953 C 0.37118 -0.42176 0.39844 -0.31713 0.41163 -0.29051 " pathEditMode="relative" rAng="0" ptsTypes="AAAAA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73" y="-2354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g-android.lisisoft.com/imgmic/4/8/2384-i-ua.org.microtech.vare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366" y="1889097"/>
            <a:ext cx="3343599" cy="474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Корзинки. - Нужные вещи - Клипарты PNG - Клипарты у Анны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0803" y="-173680"/>
            <a:ext cx="5114149" cy="5222997"/>
          </a:xfrm>
          <a:prstGeom prst="rect">
            <a:avLst/>
          </a:prstGeom>
          <a:noFill/>
        </p:spPr>
      </p:pic>
      <p:pic>
        <p:nvPicPr>
          <p:cNvPr id="16" name="Рисунок 15" descr="b527c75a4d7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68325" y="67023"/>
            <a:ext cx="3470622" cy="3349524"/>
          </a:xfrm>
          <a:prstGeom prst="rect">
            <a:avLst/>
          </a:prstGeom>
        </p:spPr>
      </p:pic>
      <p:pic>
        <p:nvPicPr>
          <p:cNvPr id="11" name="Рисунок 10" descr="0_887b9_2b287517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7191" y="310139"/>
            <a:ext cx="3852890" cy="3434576"/>
          </a:xfrm>
          <a:prstGeom prst="rect">
            <a:avLst/>
          </a:prstGeom>
        </p:spPr>
      </p:pic>
      <p:pic>
        <p:nvPicPr>
          <p:cNvPr id="9" name="Рисунок 8" descr="0_88756_121c3e8e_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1019105" y="650426"/>
            <a:ext cx="3884830" cy="3266062"/>
          </a:xfrm>
          <a:prstGeom prst="rect">
            <a:avLst/>
          </a:prstGeom>
        </p:spPr>
      </p:pic>
      <p:pic>
        <p:nvPicPr>
          <p:cNvPr id="12" name="Рисунок 11" descr="95f0ee99176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7971" y="817807"/>
            <a:ext cx="3312368" cy="2931300"/>
          </a:xfrm>
          <a:prstGeom prst="rect">
            <a:avLst/>
          </a:prstGeom>
        </p:spPr>
      </p:pic>
      <p:pic>
        <p:nvPicPr>
          <p:cNvPr id="15" name="Рисунок 14" descr="d54e9a5c09f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00310" y="311804"/>
            <a:ext cx="3811223" cy="3009551"/>
          </a:xfrm>
          <a:prstGeom prst="rect">
            <a:avLst/>
          </a:prstGeom>
        </p:spPr>
      </p:pic>
      <p:pic>
        <p:nvPicPr>
          <p:cNvPr id="14" name="Рисунок 13" descr="a77eeb3e897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9551" y="138366"/>
            <a:ext cx="4619272" cy="3533743"/>
          </a:xfrm>
          <a:prstGeom prst="rect">
            <a:avLst/>
          </a:prstGeom>
        </p:spPr>
      </p:pic>
      <p:pic>
        <p:nvPicPr>
          <p:cNvPr id="10" name="Рисунок 9" descr="0_8875d_9048ba2a_L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006146" y="67023"/>
            <a:ext cx="3333085" cy="3816424"/>
          </a:xfrm>
          <a:prstGeom prst="rect">
            <a:avLst/>
          </a:prstGeom>
        </p:spPr>
      </p:pic>
      <p:pic>
        <p:nvPicPr>
          <p:cNvPr id="1031" name="Picture 7" descr="F:\смешарики\69492493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7813" y="3310496"/>
            <a:ext cx="3036746" cy="364502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857034" y="497156"/>
            <a:ext cx="2991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Какое варенье?</a:t>
            </a:r>
            <a:endParaRPr lang="ru-RU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2.96296E-6 L 0.38472 0.23611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36" y="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5.55556E-7 2.22222E-6 L 0.35052 0.25949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7" y="1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66667E-6 -4.81481E-6 L 0.38385 0.25186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84" y="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38889E-6 -3.7037E-7 L 0.38594 0.2588 " pathEditMode="relative" rAng="0" ptsTypes="AA">
                                      <p:cBhvr>
                                        <p:cTn id="2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72222E-6 -3.7037E-7 L 0.36337 0.29907 " pathEditMode="relative" rAng="0" ptsTypes="AA">
                                      <p:cBhvr>
                                        <p:cTn id="3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60" y="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22222E-6 -1.85185E-6 L 0.34844 0.27431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13" y="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5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22222E-6 4.81481E-6 L 0.33785 0.24907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92" y="1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40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 Игра «Веселые поварята»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Andrey-Home</dc:creator>
  <cp:lastModifiedBy>Даяна</cp:lastModifiedBy>
  <cp:revision>108</cp:revision>
  <dcterms:created xsi:type="dcterms:W3CDTF">2015-03-15T16:29:57Z</dcterms:created>
  <dcterms:modified xsi:type="dcterms:W3CDTF">2020-04-22T17:01:10Z</dcterms:modified>
</cp:coreProperties>
</file>