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598358B-5C49-4717-BEAA-AC18B49BFB8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B145FFA-A27E-4E70-B93D-D1900C644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имир\Downloads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9959" r="5184" b="14803"/>
          <a:stretch/>
        </p:blipFill>
        <p:spPr bwMode="auto">
          <a:xfrm>
            <a:off x="1167822" y="2924944"/>
            <a:ext cx="7094155" cy="212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645024"/>
            <a:ext cx="7486600" cy="1224135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>«</a:t>
            </a:r>
            <a:r>
              <a:rPr lang="ru-RU" sz="4000" dirty="0" smtClean="0"/>
              <a:t>Чем отличается город и деревня?»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81000"/>
            <a:ext cx="633670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7190"/>
            <a:ext cx="8496944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2905"/>
            <a:ext cx="8856984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4651"/>
            <a:ext cx="8584938" cy="64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58670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9092"/>
            <a:ext cx="8568952" cy="60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98869"/>
            <a:ext cx="7704856" cy="62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260648"/>
            <a:ext cx="825691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0658"/>
            <a:ext cx="7848872" cy="5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0" y="332657"/>
            <a:ext cx="841726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111" y="332656"/>
            <a:ext cx="555977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340768"/>
            <a:ext cx="8686800" cy="439248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8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771877" cy="58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4340"/>
            <a:ext cx="8568952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45" y="692696"/>
            <a:ext cx="808510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13690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3137"/>
            <a:ext cx="8640960" cy="59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47</TotalTime>
  <Words>22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Corbel</vt:lpstr>
      <vt:lpstr>Times New Roman</vt:lpstr>
      <vt:lpstr>Базис</vt:lpstr>
      <vt:lpstr>«Чем отличается город и деревня?»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и село</dc:title>
  <dc:creator>Анжелика</dc:creator>
  <cp:lastModifiedBy>RePack by Diakov</cp:lastModifiedBy>
  <cp:revision>10</cp:revision>
  <dcterms:created xsi:type="dcterms:W3CDTF">2011-11-20T18:38:53Z</dcterms:created>
  <dcterms:modified xsi:type="dcterms:W3CDTF">2021-10-31T18:40:57Z</dcterms:modified>
</cp:coreProperties>
</file>