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4" r:id="rId5"/>
    <p:sldId id="261" r:id="rId6"/>
    <p:sldId id="267" r:id="rId7"/>
    <p:sldId id="262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26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4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5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9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288473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Приветствия</a:t>
            </a:r>
            <a:br>
              <a:rPr lang="ru-RU" sz="6000" dirty="0" smtClean="0"/>
            </a:br>
            <a:r>
              <a:rPr lang="ru-RU" sz="6000" dirty="0" smtClean="0"/>
              <a:t>в разных странах мира</a:t>
            </a:r>
            <a:endParaRPr lang="ru-RU" sz="6000" dirty="0"/>
          </a:p>
        </p:txBody>
      </p:sp>
      <p:pic>
        <p:nvPicPr>
          <p:cNvPr id="1026" name="Picture 2" descr="C:\Users\Наталья\Desktop\top-hongi_new_zea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95600"/>
            <a:ext cx="8839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62000"/>
            <a:ext cx="8915400" cy="3581400"/>
          </a:xfrm>
        </p:spPr>
        <p:txBody>
          <a:bodyPr/>
          <a:lstStyle/>
          <a:p>
            <a:pPr algn="ctr"/>
            <a:r>
              <a:rPr lang="ru-RU" sz="2900" b="1" cap="all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Зеландия</a:t>
            </a:r>
            <a:r>
              <a:rPr lang="ru-RU" sz="2900" cap="all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cap="all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Зеландии у коренного народа маори есть традиционное приветствие, которое называется «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хонги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Согласно древней традиции, при встрече двух людей они должны прикоснуться или потереться друг с другом носами.</a:t>
            </a:r>
            <a:endParaRPr lang="ru-RU" sz="26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Наталья\Desktop\_b144f2b14a5714d74f70d44de55263a6.jpg"/>
          <p:cNvPicPr>
            <a:picLocks noChangeAspect="1" noChangeArrowheads="1"/>
          </p:cNvPicPr>
          <p:nvPr/>
        </p:nvPicPr>
        <p:blipFill rotWithShape="1">
          <a:blip r:embed="rId2"/>
          <a:srcRect t="3572"/>
          <a:stretch/>
        </p:blipFill>
        <p:spPr bwMode="auto">
          <a:xfrm>
            <a:off x="4955282" y="3429000"/>
            <a:ext cx="4173918" cy="3441206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maory.jpg"/>
          <p:cNvPicPr>
            <a:picLocks noChangeAspect="1" noChangeArrowheads="1"/>
          </p:cNvPicPr>
          <p:nvPr/>
        </p:nvPicPr>
        <p:blipFill rotWithShape="1">
          <a:blip r:embed="rId3"/>
          <a:srcRect t="5724"/>
          <a:stretch/>
        </p:blipFill>
        <p:spPr bwMode="auto">
          <a:xfrm>
            <a:off x="0" y="3428999"/>
            <a:ext cx="4955282" cy="350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772400" cy="2286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 по-тибетски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для того, чтобы поздороваться, придется показать язык. По легенде, у жестокого тибетского царя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Ландарма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черный язык и тибетцы боялись его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реинкарнации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они и стали при встрече показывать друг другу язык, чтобы ненароком не столкнуться со злым правителем, обретшим новое тело. 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Наталья\Desktop\jpg-618-65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631720"/>
            <a:ext cx="5181600" cy="3226279"/>
          </a:xfrm>
          <a:prstGeom prst="rect">
            <a:avLst/>
          </a:prstGeom>
          <a:noFill/>
        </p:spPr>
      </p:pic>
      <p:pic>
        <p:nvPicPr>
          <p:cNvPr id="5" name="Picture 2" descr="C:\Users\Наталья\Desktop\tibet.jpg"/>
          <p:cNvPicPr>
            <a:picLocks noChangeAspect="1" noChangeArrowheads="1"/>
          </p:cNvPicPr>
          <p:nvPr/>
        </p:nvPicPr>
        <p:blipFill rotWithShape="1">
          <a:blip r:embed="rId3"/>
          <a:srcRect l="12485"/>
          <a:stretch/>
        </p:blipFill>
        <p:spPr bwMode="auto">
          <a:xfrm>
            <a:off x="0" y="3631719"/>
            <a:ext cx="4267200" cy="322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200"/>
            <a:ext cx="8153400" cy="25908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Кения</a:t>
            </a:r>
          </a:p>
          <a:p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распространенных племен - </a:t>
            </a:r>
            <a:r>
              <a:rPr lang="ru-RU" sz="2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масаи</a:t>
            </a:r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представители здороваются друг с другом с помощью танца. Он начинается с истории, затем встретившие друг друга становятся в круг и начинают подпрыгивать. При этом чем сильнее подпрыгнешь, тем больше радости испытываешь при встрече. </a:t>
            </a:r>
            <a:endParaRPr lang="ru-RU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Наталья\Desktop\top-kenya_jump_greet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19400"/>
            <a:ext cx="5943600" cy="3637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324850" cy="3429000"/>
          </a:xfrm>
        </p:spPr>
        <p:txBody>
          <a:bodyPr>
            <a:normAutofit/>
          </a:bodyPr>
          <a:lstStyle/>
          <a:p>
            <a:pPr algn="ctr"/>
            <a:r>
              <a:rPr lang="ru-RU" sz="2600" b="1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Монголия</a:t>
            </a:r>
          </a:p>
          <a:p>
            <a:r>
              <a:rPr lang="ru-RU" sz="2600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Приглашая в свой дом неизвестного гостя, монгол преподносит ему </a:t>
            </a:r>
            <a:r>
              <a:rPr lang="ru-RU" sz="2600" cap="none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хаду</a:t>
            </a:r>
            <a:r>
              <a:rPr lang="ru-RU" sz="2600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полоску из шелка или хлопка. Если вы удостоились такой чести, то должны аккуратно взять ее обеими руками и слегка поклониться. </a:t>
            </a:r>
            <a:endParaRPr lang="ru-RU" sz="2600" dirty="0">
              <a:solidFill>
                <a:schemeClr val="accent3"/>
              </a:solidFill>
            </a:endParaRPr>
          </a:p>
        </p:txBody>
      </p:sp>
      <p:pic>
        <p:nvPicPr>
          <p:cNvPr id="5122" name="Picture 2" descr="C:\Users\Наталья\Desktop\top-silk_hana_mongolia.jpg"/>
          <p:cNvPicPr>
            <a:picLocks noChangeAspect="1" noChangeArrowheads="1"/>
          </p:cNvPicPr>
          <p:nvPr/>
        </p:nvPicPr>
        <p:blipFill rotWithShape="1">
          <a:blip r:embed="rId2"/>
          <a:srcRect t="11527" b="9109"/>
          <a:stretch/>
        </p:blipFill>
        <p:spPr bwMode="auto">
          <a:xfrm>
            <a:off x="990600" y="2819400"/>
            <a:ext cx="7505700" cy="370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0782" y="838200"/>
            <a:ext cx="9144000" cy="3048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Традиционный </a:t>
            </a:r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приветствия в </a:t>
            </a:r>
            <a:r>
              <a:rPr lang="ru-RU" sz="2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китае</a:t>
            </a:r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"</a:t>
            </a:r>
            <a:r>
              <a:rPr lang="ru-RU" sz="2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коутоу</a:t>
            </a:r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суть которого заключается в том, что вам надо сложить ладони и поклониться.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Наталья\Desktop\iStock_000018656216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2" y="3184400"/>
            <a:ext cx="5257800" cy="3673599"/>
          </a:xfrm>
          <a:prstGeom prst="rect">
            <a:avLst/>
          </a:prstGeom>
          <a:noFill/>
        </p:spPr>
      </p:pic>
      <p:pic>
        <p:nvPicPr>
          <p:cNvPr id="10243" name="Picture 3" descr="C:\Users\Наталья\Desktop\загруженное.jpg"/>
          <p:cNvPicPr>
            <a:picLocks noChangeAspect="1" noChangeArrowheads="1"/>
          </p:cNvPicPr>
          <p:nvPr/>
        </p:nvPicPr>
        <p:blipFill rotWithShape="1">
          <a:blip r:embed="rId3"/>
          <a:srcRect t="23599" b="3635"/>
          <a:stretch/>
        </p:blipFill>
        <p:spPr bwMode="auto">
          <a:xfrm>
            <a:off x="5237018" y="3156693"/>
            <a:ext cx="3886200" cy="3701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57200"/>
            <a:ext cx="9144000" cy="2514600"/>
          </a:xfrm>
        </p:spPr>
        <p:txBody>
          <a:bodyPr>
            <a:normAutofit/>
          </a:bodyPr>
          <a:lstStyle/>
          <a:p>
            <a:pPr algn="ctr"/>
            <a:r>
              <a:rPr lang="ru-RU" sz="26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</a:p>
          <a:p>
            <a:pPr algn="ctr"/>
            <a:r>
              <a:rPr lang="ru-RU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– от небольшого кивка головой до глубокого поклона в пояс – является неотъемлемой частью ритуала приветствия. При этом чем длиннее и ниже поклон, тем уважительнее вы относитесь к незнакомцу.</a:t>
            </a:r>
            <a:endParaRPr lang="ru-RU" sz="26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Наталья\Desktop\rukopozhatie1.jpg"/>
          <p:cNvPicPr>
            <a:picLocks noChangeAspect="1" noChangeArrowheads="1"/>
          </p:cNvPicPr>
          <p:nvPr/>
        </p:nvPicPr>
        <p:blipFill rotWithShape="1">
          <a:blip r:embed="rId2"/>
          <a:srcRect t="12682"/>
          <a:stretch/>
        </p:blipFill>
        <p:spPr bwMode="auto">
          <a:xfrm>
            <a:off x="1104900" y="2667000"/>
            <a:ext cx="6934200" cy="380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9144000" cy="3124200"/>
          </a:xfrm>
        </p:spPr>
        <p:txBody>
          <a:bodyPr>
            <a:noAutofit/>
          </a:bodyPr>
          <a:lstStyle/>
          <a:p>
            <a:pPr algn="ctr"/>
            <a:r>
              <a:rPr lang="ru-RU" sz="26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Филлипины</a:t>
            </a:r>
            <a:endParaRPr lang="ru-RU" sz="26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олодой человек, приветствуя старшего, слегка наклоняется, берет правую руку старшего, после чего касается костяшками пальцев лба собеседника и произносит “</a:t>
            </a:r>
            <a:r>
              <a:rPr lang="ru-RU" sz="26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мано</a:t>
            </a:r>
            <a:r>
              <a:rPr lang="ru-RU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по”.</a:t>
            </a:r>
          </a:p>
        </p:txBody>
      </p:sp>
      <p:pic>
        <p:nvPicPr>
          <p:cNvPr id="12291" name="Picture 3" descr="C:\Users\Наталья\Desktop\top-mano_po_phillip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09800"/>
            <a:ext cx="4572000" cy="42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8153400" cy="1752600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слов и эмоций, при встрече мы используем и жесты. И самый распространенный из них — рукопожатие.</a:t>
            </a:r>
          </a:p>
          <a:p>
            <a:pPr fontAlgn="base"/>
            <a:r>
              <a:rPr lang="ru-RU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полагается здороваться первым мужчине, а руку протягивать женщине, а в </a:t>
            </a:r>
            <a:r>
              <a:rPr lang="ru-RU" sz="26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англии</a:t>
            </a:r>
            <a:r>
              <a:rPr lang="ru-RU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обратный порядок.</a:t>
            </a:r>
          </a:p>
          <a:p>
            <a:endParaRPr lang="ru-RU" dirty="0"/>
          </a:p>
        </p:txBody>
      </p:sp>
      <p:pic>
        <p:nvPicPr>
          <p:cNvPr id="1026" name="Picture 2" descr="C:\Users\Наталья\Desktop\rukopozatie.jpg"/>
          <p:cNvPicPr>
            <a:picLocks noChangeAspect="1" noChangeArrowheads="1"/>
          </p:cNvPicPr>
          <p:nvPr/>
        </p:nvPicPr>
        <p:blipFill rotWithShape="1">
          <a:blip r:embed="rId2"/>
          <a:srcRect t="3858" b="13184"/>
          <a:stretch/>
        </p:blipFill>
        <p:spPr bwMode="auto">
          <a:xfrm>
            <a:off x="1066800" y="2438400"/>
            <a:ext cx="7239000" cy="397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312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</vt:lpstr>
      <vt:lpstr>Приветствия в разных странах мира</vt:lpstr>
      <vt:lpstr>Новая Зеландия В Новой Зеландии у коренного народа маори есть традиционное приветствие, которое называется «хонги». Согласно древней традиции, при встрече двух людей они должны прикоснуться или потереться друг с другом носами.</vt:lpstr>
      <vt:lpstr>Привет по-тибетски Здесь для того, чтобы поздороваться, придется показать язык. По легенде, у жестокого тибетского царя Ландарма был черный язык и тибетцы боялись его реинкарнации. Поэтому они и стали при встрече показывать друг другу язык, чтобы ненароком не столкнуться со злым правителем, обретшим новое тело.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здороваються в разных странах</dc:title>
  <dc:creator>Наташа</dc:creator>
  <cp:lastModifiedBy>RePack by Diakov</cp:lastModifiedBy>
  <cp:revision>13</cp:revision>
  <dcterms:created xsi:type="dcterms:W3CDTF">2013-10-19T06:59:19Z</dcterms:created>
  <dcterms:modified xsi:type="dcterms:W3CDTF">2021-11-07T13:45:12Z</dcterms:modified>
</cp:coreProperties>
</file>