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70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283F19"/>
    <a:srgbClr val="56D5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CA34-8014-40A4-8690-FD816F53567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702-1832-4AA5-98EC-F9BF5061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0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CA34-8014-40A4-8690-FD816F53567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702-1832-4AA5-98EC-F9BF5061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4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CA34-8014-40A4-8690-FD816F53567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702-1832-4AA5-98EC-F9BF5061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9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CA34-8014-40A4-8690-FD816F53567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702-1832-4AA5-98EC-F9BF5061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CA34-8014-40A4-8690-FD816F53567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702-1832-4AA5-98EC-F9BF5061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CA34-8014-40A4-8690-FD816F53567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702-1832-4AA5-98EC-F9BF5061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3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CA34-8014-40A4-8690-FD816F53567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702-1832-4AA5-98EC-F9BF5061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8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CA34-8014-40A4-8690-FD816F53567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702-1832-4AA5-98EC-F9BF5061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46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CA34-8014-40A4-8690-FD816F53567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702-1832-4AA5-98EC-F9BF5061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4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CA34-8014-40A4-8690-FD816F53567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702-1832-4AA5-98EC-F9BF5061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4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CA34-8014-40A4-8690-FD816F53567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C702-1832-4AA5-98EC-F9BF5061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3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CA34-8014-40A4-8690-FD816F53567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C702-1832-4AA5-98EC-F9BF5061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57600" y="3882496"/>
            <a:ext cx="9144000" cy="23876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«Кто спрятался в лесу?»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9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D533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6" y="2126191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dirty="0"/>
              <a:t>«Кто спрятался в лесу?» – игра для детей, с помощью которой у ребят развивается внимание, </a:t>
            </a:r>
            <a:r>
              <a:rPr lang="ru-RU" sz="3600" dirty="0" smtClean="0"/>
              <a:t>настойчивость и </a:t>
            </a:r>
            <a:r>
              <a:rPr lang="ru-RU" sz="3600" dirty="0"/>
              <a:t>познавательные способности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Игровые действия: ребенок должен найти животное, которое спряталось, кликнуть мышкой и назвать его характерные признаки.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1266" name="Picture 2" descr="https://im0-tub-ru.yandex.net/i?id=4af0d95d175015fbc4e5284e51e2f2d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6" y="3945296"/>
            <a:ext cx="4704291" cy="29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9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s://im0-tub-ru.yandex.net/i?id=584db7bbef1f457967f5de910cf5af29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870" y="179346"/>
            <a:ext cx="698395" cy="7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0-tub-ru.yandex.net/i?id=1967e569111ea9191f0e927536bedee2-l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2214" r="-14632"/>
          <a:stretch/>
        </p:blipFill>
        <p:spPr bwMode="auto">
          <a:xfrm>
            <a:off x="9687880" y="141836"/>
            <a:ext cx="1092829" cy="9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img2.freepng.ru/20180320/kxw/kisspng-shrub-tree-evergreen-bridal-wreaths-shrubs-bush-png-5ab1be5ca72ae9.20985013152159804468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22" y="2451588"/>
            <a:ext cx="2245838" cy="227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m0-tub-ru.yandex.net/i?id=40e08ad4e0a2be5e749b358e05ea0f8f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656" y="2756848"/>
            <a:ext cx="4654619" cy="457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im0-tub-ru.yandex.net/i?id=529713cbf1e19fa75c84d1657fc6c993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colorTemperature colorTemp="5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296" y="4670908"/>
            <a:ext cx="3020704" cy="22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img2.freepng.ru/20180410/usw/kisspng-desktop-wallpaper-tree-clip-art-green-leaves-5acd7e11c6d6d4.62723399152341659381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01" y="-191021"/>
            <a:ext cx="1801245" cy="12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img2.freepng.ru/20180410/usw/kisspng-desktop-wallpaper-tree-clip-art-green-leaves-5acd7e11c6d6d4.62723399152341659381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716">
            <a:off x="3231582" y="-482545"/>
            <a:ext cx="1807289" cy="12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zabavnik.club/wp-content/uploads/kustarniki_24_1305075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35"/>
          <a:stretch/>
        </p:blipFill>
        <p:spPr bwMode="auto">
          <a:xfrm>
            <a:off x="2505575" y="2549253"/>
            <a:ext cx="2846433" cy="28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img2.freepng.ru/20180410/usw/kisspng-desktop-wallpaper-tree-clip-art-green-leaves-5acd7e11c6d6d4.62723399152341659381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716">
            <a:off x="2741445" y="47217"/>
            <a:ext cx="1807289" cy="12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787496" y="1191297"/>
            <a:ext cx="3589361" cy="2715907"/>
          </a:xfrm>
          <a:prstGeom prst="wedgeRoundRectCallout">
            <a:avLst>
              <a:gd name="adj1" fmla="val 93395"/>
              <a:gd name="adj2" fmla="val -60577"/>
              <a:gd name="adj3" fmla="val 16667"/>
            </a:avLst>
          </a:prstGeom>
          <a:ln>
            <a:solidFill>
              <a:srgbClr val="00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Белка – очаровательный  грызун с большим и пушистым хвостом, длинными ушками на концах, которых есть пушистые кисточки, с маленькими черненькими глазками, длинными лапками и острыми цепкими коготками.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rs.mds.yandex.net/get-pdb/1907041/e2b6ac08-d259-4d96-acca-1474d38ddf12/s6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28" y="2702256"/>
            <a:ext cx="909347" cy="137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img2.freepng.ru/20180320/kxw/kisspng-shrub-tree-evergreen-bridal-wreaths-shrubs-bush-png-5ab1be5ca72ae9.2098501315215980446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22" y="2451588"/>
            <a:ext cx="2245838" cy="227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im0-tub-ru.yandex.net/i?id=584db7bbef1f457967f5de910cf5af29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871" y="286632"/>
            <a:ext cx="601838" cy="6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0-tub-ru.yandex.net/i?id=40e08ad4e0a2be5e749b358e05ea0f8f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656" y="2756848"/>
            <a:ext cx="4654619" cy="457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m0-tub-ru.yandex.net/i?id=529713cbf1e19fa75c84d1657fc6c993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296" y="4670908"/>
            <a:ext cx="3020704" cy="22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img2.freepng.ru/20180410/usw/kisspng-desktop-wallpaper-tree-clip-art-green-leaves-5acd7e11c6d6d4.62723399152341659381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01" y="-191021"/>
            <a:ext cx="1801245" cy="12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img2.freepng.ru/20180410/usw/kisspng-desktop-wallpaper-tree-clip-art-green-leaves-5acd7e11c6d6d4.62723399152341659381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716">
            <a:off x="3231582" y="-482545"/>
            <a:ext cx="1807289" cy="12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zabavnik.club/wp-content/uploads/kustarniki_24_1305075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35"/>
          <a:stretch/>
        </p:blipFill>
        <p:spPr bwMode="auto">
          <a:xfrm>
            <a:off x="2505575" y="2549253"/>
            <a:ext cx="2846433" cy="28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img2.freepng.ru/20180410/usw/kisspng-desktop-wallpaper-tree-clip-art-green-leaves-5acd7e11c6d6d4.62723399152341659381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716">
            <a:off x="2741445" y="47217"/>
            <a:ext cx="1807289" cy="12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928791" y="1395325"/>
            <a:ext cx="3944203" cy="2112525"/>
          </a:xfrm>
          <a:prstGeom prst="wedgeRoundRectCallout">
            <a:avLst>
              <a:gd name="adj1" fmla="val 74058"/>
              <a:gd name="adj2" fmla="val 39397"/>
              <a:gd name="adj3" fmla="val 16667"/>
            </a:avLst>
          </a:prstGeom>
          <a:ln>
            <a:solidFill>
              <a:srgbClr val="00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Заяц это небольшой пушистый зверек. Его вес может быть до 7 кг, а длина туловища достигать 70 см. У него длинные уши, длинные задние ноги и короткий хвост. Длинные ноги помогают зайцу отталкиваться при беге, а благодаря большим ушам он очень хорошо слышит. 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g2.freepng.ru/20190429/grx/kisspng-whiskers-red-fox-cat-clip-art-illustration-5cc70424112b15.1743323415565465960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20" y="3643953"/>
            <a:ext cx="4544704" cy="321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0-tub-ru.yandex.net/i?id=40e08ad4e0a2be5e749b358e05ea0f8f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656" y="2756848"/>
            <a:ext cx="4654619" cy="457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im0-tub-ru.yandex.net/i?id=584db7bbef1f457967f5de910cf5af29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871" y="286632"/>
            <a:ext cx="601838" cy="6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mds.yandex.net/get-pdb/1907041/e2b6ac08-d259-4d96-acca-1474d38ddf12/s6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28" y="2702256"/>
            <a:ext cx="909347" cy="137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m0-tub-ru.yandex.net/i?id=529713cbf1e19fa75c84d1657fc6c993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296" y="4670908"/>
            <a:ext cx="3020704" cy="22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img2.freepng.ru/20180410/usw/kisspng-desktop-wallpaper-tree-clip-art-green-leaves-5acd7e11c6d6d4.62723399152341659381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01" y="-191021"/>
            <a:ext cx="1801245" cy="12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img2.freepng.ru/20180410/usw/kisspng-desktop-wallpaper-tree-clip-art-green-leaves-5acd7e11c6d6d4.62723399152341659381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716">
            <a:off x="3231582" y="-482545"/>
            <a:ext cx="1807289" cy="12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zabavnik.club/wp-content/uploads/kustarniki_24_1305075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35"/>
          <a:stretch/>
        </p:blipFill>
        <p:spPr bwMode="auto">
          <a:xfrm>
            <a:off x="2505575" y="2549253"/>
            <a:ext cx="2846433" cy="28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img2.freepng.ru/20180410/usw/kisspng-desktop-wallpaper-tree-clip-art-green-leaves-5acd7e11c6d6d4.62723399152341659381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716">
            <a:off x="2741445" y="47217"/>
            <a:ext cx="1807289" cy="12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968520" y="846160"/>
            <a:ext cx="2960829" cy="4339989"/>
          </a:xfrm>
          <a:prstGeom prst="wedgeRoundRectCallout">
            <a:avLst>
              <a:gd name="adj1" fmla="val -105371"/>
              <a:gd name="adj2" fmla="val 53396"/>
              <a:gd name="adj3" fmla="val 16667"/>
            </a:avLst>
          </a:prstGeom>
          <a:ln>
            <a:solidFill>
              <a:srgbClr val="00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ru-RU" sz="1600" dirty="0" smtClean="0">
              <a:solidFill>
                <a:srgbClr val="283F19"/>
              </a:solidFill>
            </a:endParaRPr>
          </a:p>
          <a:p>
            <a:pPr algn="ctr" fontAlgn="base"/>
            <a:r>
              <a:rPr lang="ru-RU" sz="1600" dirty="0" smtClean="0">
                <a:solidFill>
                  <a:schemeClr val="tx1"/>
                </a:solidFill>
              </a:rPr>
              <a:t>Лисица </a:t>
            </a:r>
            <a:r>
              <a:rPr lang="ru-RU" sz="1600" dirty="0">
                <a:solidFill>
                  <a:schemeClr val="tx1"/>
                </a:solidFill>
              </a:rPr>
              <a:t>– хищные млекопитающие, обитающие почти на всей территории Земли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r>
              <a:rPr lang="ru-RU" sz="1600" dirty="0">
                <a:solidFill>
                  <a:schemeClr val="tx1"/>
                </a:solidFill>
              </a:rPr>
              <a:t> У всех видов лисичек длинное туловище, короткие лапки, вытянутая мордочка и хвостик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r>
              <a:rPr lang="ru-RU" sz="1600" dirty="0">
                <a:solidFill>
                  <a:schemeClr val="tx1"/>
                </a:solidFill>
              </a:rPr>
              <a:t> Хвост лисы – это и своего рода руль, и «теплое одеяло», и метла, которая помогает не оставлять следов, и помощь в охоте.</a:t>
            </a:r>
          </a:p>
          <a:p>
            <a:pPr algn="ctr" fontAlgn="base"/>
            <a:r>
              <a:rPr lang="ru-RU" sz="1600" dirty="0">
                <a:solidFill>
                  <a:schemeClr val="tx1"/>
                </a:solidFill>
              </a:rPr>
              <a:t>Лисы имеют отличное обоняние и осязание. Зрение зверьков адаптировано для ночной охоты.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85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im0-tub-ru.yandex.net/i?id=045257f8ee7da87267c80aea646aaa4a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166" y="5595583"/>
            <a:ext cx="1991409" cy="106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2.freepng.ru/20190429/grx/kisspng-whiskers-red-fox-cat-clip-art-illustration-5cc70424112b15.17433234155654659607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20" y="3643953"/>
            <a:ext cx="4544704" cy="321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im0-tub-ru.yandex.net/i?id=584db7bbef1f457967f5de910cf5af29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871" y="286632"/>
            <a:ext cx="601838" cy="6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mds.yandex.net/get-pdb/1907041/e2b6ac08-d259-4d96-acca-1474d38ddf12/s6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28" y="2702256"/>
            <a:ext cx="909347" cy="137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0-tub-ru.yandex.net/i?id=529713cbf1e19fa75c84d1657fc6c993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166" y="4649885"/>
            <a:ext cx="3020704" cy="22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img2.freepng.ru/20180410/usw/kisspng-desktop-wallpaper-tree-clip-art-green-leaves-5acd7e11c6d6d4.62723399152341659381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01" y="-191021"/>
            <a:ext cx="1801245" cy="12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img2.freepng.ru/20180410/usw/kisspng-desktop-wallpaper-tree-clip-art-green-leaves-5acd7e11c6d6d4.62723399152341659381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716">
            <a:off x="3231582" y="-482545"/>
            <a:ext cx="1807289" cy="12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zabavnik.club/wp-content/uploads/kustarniki_24_1305075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35"/>
          <a:stretch/>
        </p:blipFill>
        <p:spPr bwMode="auto">
          <a:xfrm>
            <a:off x="2505575" y="2549253"/>
            <a:ext cx="2846433" cy="28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img2.freepng.ru/20180410/usw/kisspng-desktop-wallpaper-tree-clip-art-green-leaves-5acd7e11c6d6d4.62723399152341659381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716">
            <a:off x="2741445" y="47217"/>
            <a:ext cx="1807289" cy="12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5159860" y="689808"/>
            <a:ext cx="3398294" cy="4230806"/>
          </a:xfrm>
          <a:prstGeom prst="wedgeRoundRectCallout">
            <a:avLst>
              <a:gd name="adj1" fmla="val 63603"/>
              <a:gd name="adj2" fmla="val 70547"/>
              <a:gd name="adj3" fmla="val 16667"/>
            </a:avLst>
          </a:prstGeom>
          <a:ln>
            <a:solidFill>
              <a:srgbClr val="00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sz="1600" dirty="0" smtClean="0"/>
          </a:p>
          <a:p>
            <a:pPr fontAlgn="base"/>
            <a:r>
              <a:rPr lang="ru-RU" sz="1600" dirty="0" smtClean="0"/>
              <a:t>Еж </a:t>
            </a:r>
            <a:r>
              <a:rPr lang="ru-RU" sz="1600" dirty="0"/>
              <a:t>– самое известное колючее животное. Колючки – это его защита от </a:t>
            </a:r>
            <a:r>
              <a:rPr lang="ru-RU" sz="1600" dirty="0" smtClean="0"/>
              <a:t>неприятелей. Между </a:t>
            </a:r>
            <a:r>
              <a:rPr lang="ru-RU" sz="1600" dirty="0"/>
              <a:t>колючками у ежей растет </a:t>
            </a:r>
            <a:r>
              <a:rPr lang="ru-RU" sz="1600" dirty="0" smtClean="0"/>
              <a:t>шерстка. Животик </a:t>
            </a:r>
            <a:r>
              <a:rPr lang="ru-RU" sz="1600" dirty="0"/>
              <a:t>и голова животного также покрыты шерсткой.</a:t>
            </a:r>
          </a:p>
          <a:p>
            <a:pPr fontAlgn="base"/>
            <a:r>
              <a:rPr lang="ru-RU" sz="1600" dirty="0"/>
              <a:t>У зверька крупная голова и вытянутая мордочка с подвижным и влажным носом. Маленький ротик с мелкими и острыми зубками.</a:t>
            </a:r>
          </a:p>
          <a:p>
            <a:pPr fontAlgn="base"/>
            <a:r>
              <a:rPr lang="ru-RU" sz="1600" dirty="0"/>
              <a:t>Есть у ежиков и маленький, а иногда и не очень маленький, хвостик – от 1 до 21 см, в зависимости от вида.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0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im0-tub-ru.yandex.net/i?id=045257f8ee7da87267c80aea646aaa4a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166" y="5595583"/>
            <a:ext cx="1991409" cy="106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2.freepng.ru/20190429/grx/kisspng-whiskers-red-fox-cat-clip-art-illustration-5cc70424112b15.17433234155654659607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20" y="3643953"/>
            <a:ext cx="4544704" cy="321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im0-tub-ru.yandex.net/i?id=584db7bbef1f457967f5de910cf5af29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871" y="286632"/>
            <a:ext cx="601838" cy="6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mds.yandex.net/get-pdb/1907041/e2b6ac08-d259-4d96-acca-1474d38ddf12/s6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28" y="2702256"/>
            <a:ext cx="909347" cy="137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thumbs.dreamstime.com/b/background-vector-detailed-bird-set-business-cards-colorful-birds-watercolor-style-407396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8734" y="286632"/>
            <a:ext cx="806355" cy="80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img2.freepng.ru/20180410/usw/kisspng-desktop-wallpaper-tree-clip-art-green-leaves-5acd7e11c6d6d4.62723399152341659381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716">
            <a:off x="3231582" y="-482545"/>
            <a:ext cx="1807289" cy="12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img2.freepng.ru/20180410/usw/kisspng-desktop-wallpaper-tree-clip-art-green-leaves-5acd7e11c6d6d4.62723399152341659381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01" y="-191021"/>
            <a:ext cx="1801245" cy="12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zabavnik.club/wp-content/uploads/kustarniki_24_1305075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35"/>
          <a:stretch/>
        </p:blipFill>
        <p:spPr bwMode="auto">
          <a:xfrm>
            <a:off x="2505575" y="2549253"/>
            <a:ext cx="2846433" cy="28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img2.freepng.ru/20180410/usw/kisspng-desktop-wallpaper-tree-clip-art-green-leaves-5acd7e11c6d6d4.62723399152341659381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716">
            <a:off x="2741445" y="47217"/>
            <a:ext cx="1807289" cy="12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5211836" y="799905"/>
            <a:ext cx="2975283" cy="3562037"/>
          </a:xfrm>
          <a:prstGeom prst="wedgeRoundRectCallout">
            <a:avLst>
              <a:gd name="adj1" fmla="val -96911"/>
              <a:gd name="adj2" fmla="val -48154"/>
              <a:gd name="adj3" fmla="val 16667"/>
            </a:avLst>
          </a:prstGeom>
          <a:ln>
            <a:solidFill>
              <a:srgbClr val="00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Синица – подвижная, </a:t>
            </a:r>
            <a:r>
              <a:rPr lang="ru-RU" sz="1600" dirty="0" smtClean="0"/>
              <a:t>энергичная </a:t>
            </a:r>
            <a:r>
              <a:rPr lang="ru-RU" sz="1600" dirty="0"/>
              <a:t>птица. </a:t>
            </a:r>
            <a:r>
              <a:rPr lang="ru-RU" sz="1600" dirty="0" smtClean="0"/>
              <a:t>Брюшко </a:t>
            </a:r>
            <a:r>
              <a:rPr lang="ru-RU" sz="1600" dirty="0"/>
              <a:t>у неё — лимонно-жёлтое, разделённое чёрной полосой, белые щёчки</a:t>
            </a:r>
            <a:r>
              <a:rPr lang="ru-RU" sz="1600" dirty="0" smtClean="0"/>
              <a:t>.</a:t>
            </a:r>
            <a:r>
              <a:rPr lang="ru-RU" sz="1600" dirty="0"/>
              <a:t> Синица – птица небольших размеров, с сильными лапками, коротким коническим клювом. Бегать по земле синицы не умеют, в отличие от настоящих наземных птиц. Зато, подобно воробьям, умеют скакать.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597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0-tub-ru.yandex.net/i?id=092943ad6dfeeed47bd40817d28709f7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34" y="2545967"/>
            <a:ext cx="1820333" cy="14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zabavnik.club/wp-content/uploads/kustarniki_24_1305075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35"/>
          <a:stretch/>
        </p:blipFill>
        <p:spPr bwMode="auto">
          <a:xfrm>
            <a:off x="2505575" y="2549253"/>
            <a:ext cx="2846433" cy="28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0-tub-ru.yandex.net/i?id=045257f8ee7da87267c80aea646aaa4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166" y="5595583"/>
            <a:ext cx="1991409" cy="106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2.freepng.ru/20190429/grx/kisspng-whiskers-red-fox-cat-clip-art-illustration-5cc70424112b15.17433234155654659607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20" y="3643953"/>
            <a:ext cx="4544704" cy="321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im0-tub-ru.yandex.net/i?id=584db7bbef1f457967f5de910cf5af29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871" y="286632"/>
            <a:ext cx="601838" cy="6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mds.yandex.net/get-pdb/1907041/e2b6ac08-d259-4d96-acca-1474d38ddf12/s600?webp=fal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28" y="2702256"/>
            <a:ext cx="909347" cy="137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thumbs.dreamstime.com/b/background-vector-detailed-bird-set-business-cards-colorful-birds-watercolor-style-407396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8734" y="286632"/>
            <a:ext cx="806355" cy="80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5352008" y="832515"/>
            <a:ext cx="3029804" cy="4148919"/>
          </a:xfrm>
          <a:prstGeom prst="wedgeRoundRectCallout">
            <a:avLst>
              <a:gd name="adj1" fmla="val -75734"/>
              <a:gd name="adj2" fmla="val -4090"/>
              <a:gd name="adj3" fmla="val 16667"/>
            </a:avLst>
          </a:prstGeom>
          <a:ln>
            <a:solidFill>
              <a:srgbClr val="00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Волк – дикое, хищное, </a:t>
            </a:r>
            <a:r>
              <a:rPr lang="ru-RU" sz="1600" dirty="0" smtClean="0"/>
              <a:t>животное</a:t>
            </a:r>
            <a:r>
              <a:rPr lang="ru-RU" sz="1600" dirty="0"/>
              <a:t>. </a:t>
            </a:r>
            <a:r>
              <a:rPr lang="ru-RU" sz="1600" dirty="0" smtClean="0"/>
              <a:t>Шерсть </a:t>
            </a:r>
            <a:r>
              <a:rPr lang="ru-RU" sz="1600" dirty="0"/>
              <a:t>у волка густая, жесткая. </a:t>
            </a:r>
            <a:r>
              <a:rPr lang="ru-RU" sz="1600" dirty="0" smtClean="0"/>
              <a:t>Большая голова </a:t>
            </a:r>
            <a:r>
              <a:rPr lang="ru-RU" sz="1600" dirty="0"/>
              <a:t>с </a:t>
            </a:r>
            <a:r>
              <a:rPr lang="ru-RU" sz="1600" dirty="0" smtClean="0"/>
              <a:t>широким лбом опущенным </a:t>
            </a:r>
            <a:r>
              <a:rPr lang="ru-RU" sz="1600" dirty="0"/>
              <a:t>вниз. </a:t>
            </a:r>
            <a:r>
              <a:rPr lang="ru-RU" sz="1600" dirty="0" smtClean="0"/>
              <a:t>Хвост </a:t>
            </a:r>
            <a:r>
              <a:rPr lang="ru-RU" sz="1600" dirty="0"/>
              <a:t>большой, пушистый. </a:t>
            </a:r>
            <a:r>
              <a:rPr lang="ru-RU" sz="1600" dirty="0"/>
              <a:t>Волк никогда не держит хвост поднятым вверх. </a:t>
            </a:r>
            <a:r>
              <a:rPr lang="ru-RU" sz="1600" dirty="0" smtClean="0"/>
              <a:t>Все </a:t>
            </a:r>
            <a:r>
              <a:rPr lang="ru-RU" sz="1600" dirty="0"/>
              <a:t>волки хорошо видят ночью, слышат малейший шорох, чувствуют едва уловимые запахи. </a:t>
            </a:r>
            <a:r>
              <a:rPr lang="ru-RU" sz="1600" dirty="0" smtClean="0"/>
              <a:t>У </a:t>
            </a:r>
            <a:r>
              <a:rPr lang="ru-RU" sz="1600" dirty="0"/>
              <a:t>каждого волка свой собственный неповторимый голос, и по голосам они издалека узнают друг друга.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5342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im0-tub-ru.yandex.net/i?id=045257f8ee7da87267c80aea646aaa4a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166" y="5595583"/>
            <a:ext cx="1991409" cy="106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2.freepng.ru/20190429/grx/kisspng-whiskers-red-fox-cat-clip-art-illustration-5cc70424112b15.17433234155654659607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20" y="3643953"/>
            <a:ext cx="4544704" cy="321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im0-tub-ru.yandex.net/i?id=584db7bbef1f457967f5de910cf5af29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871" y="286632"/>
            <a:ext cx="601838" cy="6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mds.yandex.net/get-pdb/1907041/e2b6ac08-d259-4d96-acca-1474d38ddf12/s6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28" y="2702256"/>
            <a:ext cx="909347" cy="137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thumbs.dreamstime.com/b/background-vector-detailed-bird-set-business-cards-colorful-birds-watercolor-style-407396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8734" y="286632"/>
            <a:ext cx="806355" cy="80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m0-tub-ru.yandex.net/i?id=092943ad6dfeeed47bd40817d28709f7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34" y="2536483"/>
            <a:ext cx="1820333" cy="14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451112" y="3992749"/>
            <a:ext cx="4544827" cy="1325563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34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334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Игра «Кто спрятался в лесу?»</vt:lpstr>
      <vt:lpstr>«Кто спрятался в лесу?» – игра для детей, с помощью которой у ребят развивается внимание, настойчивость и познавательные способности.  Игровые действия: ребенок должен найти животное, которое спряталось, кликнуть мышкой и назвать его характерные признаки.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Даяна</dc:creator>
  <cp:lastModifiedBy>Даяна</cp:lastModifiedBy>
  <cp:revision>13</cp:revision>
  <dcterms:created xsi:type="dcterms:W3CDTF">2020-04-23T15:58:55Z</dcterms:created>
  <dcterms:modified xsi:type="dcterms:W3CDTF">2020-04-23T22:00:11Z</dcterms:modified>
</cp:coreProperties>
</file>