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5" r:id="rId2"/>
    <p:sldId id="258" r:id="rId3"/>
    <p:sldId id="259" r:id="rId4"/>
    <p:sldId id="262" r:id="rId5"/>
    <p:sldId id="266" r:id="rId6"/>
    <p:sldId id="261" r:id="rId7"/>
    <p:sldId id="274" r:id="rId8"/>
    <p:sldId id="272" r:id="rId9"/>
    <p:sldId id="263" r:id="rId10"/>
    <p:sldId id="257" r:id="rId11"/>
    <p:sldId id="264" r:id="rId12"/>
    <p:sldId id="265" r:id="rId13"/>
    <p:sldId id="267" r:id="rId14"/>
    <p:sldId id="269" r:id="rId15"/>
    <p:sldId id="275" r:id="rId16"/>
    <p:sldId id="281" r:id="rId17"/>
    <p:sldId id="282" r:id="rId18"/>
    <p:sldId id="283" r:id="rId19"/>
    <p:sldId id="276" r:id="rId20"/>
    <p:sldId id="280" r:id="rId21"/>
    <p:sldId id="284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7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56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67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073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44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81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4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36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05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4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1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43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98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1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8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32B735-8E02-4E31-B7B7-699494C8A105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5690917-3B5E-475C-A7F1-1C7D864EF3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64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azbez.com/sites/azbez.com/files/images/007_kopiya_2.preview.jpg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воде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Выполнила: Крутенок Д.А.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412" name="Picture 4" descr="https://im0-tub-ru.yandex.net/i?id=0ba53946bb1d32c95db3e1aef46d3e74-l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im0-tub-ru.yandex.net/i?id=afd8de767e86af7b22a31eb69b0e9ab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9" y="369569"/>
            <a:ext cx="1897216" cy="18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3"/>
          <p:cNvSpPr txBox="1">
            <a:spLocks/>
          </p:cNvSpPr>
          <p:nvPr/>
        </p:nvSpPr>
        <p:spPr>
          <a:xfrm>
            <a:off x="1547664" y="294532"/>
            <a:ext cx="6517482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Гбдоу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Детский сад №95 красногвардейского района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042655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переохлаждайтесь и не перегревайтесь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krasniykrest33.ru/wp-content/uploads/2019/07/pereo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" y="692696"/>
            <a:ext cx="7391589" cy="4610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забирайтесь на технические предупредительные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07704"/>
            <a:ext cx="760095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стойте и на играйте в местах, с которых можно упасть в воду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s://im0-tub-ru.yandex.net/i?id=92bc7d458a9bb1ea069efbf8241d356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744416" cy="50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заплывайте на надувных плавательных средствах за границы пляжа. Они могут неожиданно лопнуть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culture.ru/storage/images/5532d5f01c833dc69b536ac02930fb90/ac7da435a9aaa84da60b80e1817f4f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671864" cy="4343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используйте для передвижения по водоему самодельные плоты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538743" cy="464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844447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способ чувствовать себя уверенно на воде – научиться плавать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im0-tub-ru.yandex.net/i?id=c3a8e56a1e161b20ce5a431cb7c2c864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50" y="1988840"/>
            <a:ext cx="7000371" cy="409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951" y="116632"/>
            <a:ext cx="7773338" cy="1596177"/>
          </a:xfrm>
        </p:spPr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 плавания </a:t>
            </a:r>
            <a:b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7951" y="927979"/>
            <a:ext cx="8061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Кроль 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</a:t>
            </a:r>
            <a:r>
              <a:rPr lang="ru-RU" sz="24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вы­но­сом на по­верх­ность рук, по­оче­рёд­но гре­бу­щих кру­го­вы­ми дви­же­ния­ми от го­ло­вы – вдоль те­ла к бед­ру, но­ги по­оче­рёд­но и бы­ст­ро уп­ру­ги­ми дви­же­ния­ми на­жи­ма­ют на </a:t>
            </a:r>
            <a:r>
              <a:rPr lang="ru-RU" sz="24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во­ду.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51351" b="46424"/>
          <a:stretch/>
        </p:blipFill>
        <p:spPr bwMode="auto">
          <a:xfrm>
            <a:off x="1562272" y="2636912"/>
            <a:ext cx="6264696" cy="321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56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836712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спи­не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этот стиль изо­бре­тён в кон. 19 в. как ва­ри­ант кро­ля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8" r="2323" b="50000"/>
          <a:stretch/>
        </p:blipFill>
        <p:spPr bwMode="auto">
          <a:xfrm>
            <a:off x="1187624" y="2276872"/>
            <a:ext cx="6768750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6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52736"/>
            <a:ext cx="7326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Брасс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стиль спор­тив­но­го плавания  </a:t>
            </a:r>
            <a:r>
              <a:rPr lang="ru-RU" sz="2800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вы­но­са над во­дой рук, гре­бу­щих в го­ри­зон­таль­ной плос­ко­сти.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bigenc.ru/media/2016/10/27/1235242733/23034-22966-27463-2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6" t="54615" r="51217" b="6563"/>
          <a:stretch/>
        </p:blipFill>
        <p:spPr bwMode="auto">
          <a:xfrm>
            <a:off x="899592" y="2780928"/>
            <a:ext cx="7372200" cy="29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20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9296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/>
              <a:t>Необходимо научиться</a:t>
            </a:r>
            <a:br>
              <a:rPr lang="ru-RU" sz="2800" b="1" cap="none" dirty="0" smtClean="0"/>
            </a:br>
            <a:r>
              <a:rPr lang="ru-RU" sz="2800" b="1" cap="none" dirty="0" smtClean="0"/>
              <a:t> отдыхать на воде</a:t>
            </a:r>
            <a:endParaRPr lang="ru-RU" sz="2800" b="1" cap="none" dirty="0"/>
          </a:p>
        </p:txBody>
      </p:sp>
      <p:pic>
        <p:nvPicPr>
          <p:cNvPr id="46082" name="Picture 2" descr="http://old.mr-msk.ru/netcat_files/Image/detskoe_plavanie_zvezda_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39" y="1870819"/>
            <a:ext cx="4091603" cy="2714622"/>
          </a:xfrm>
          <a:prstGeom prst="rect">
            <a:avLst/>
          </a:prstGeom>
          <a:noFill/>
        </p:spPr>
      </p:pic>
      <p:pic>
        <p:nvPicPr>
          <p:cNvPr id="46084" name="Picture 4" descr="http://old.mr-msk.ru/netcat_files/Image/detskoe_plavanie_poplavok_5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8401" y="3102848"/>
            <a:ext cx="4524372" cy="30974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0557" y="4608042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«Звёздочка»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2644792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«Поплавок»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6470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находитесь длительное время под палящими лучами солнца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https://fraufluger.ru/wp-content/uploads/2020/06/sol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50" y="1628800"/>
            <a:ext cx="6912768" cy="4761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Содержимое 4" descr="bvo-d-06-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1727" y="1859711"/>
            <a:ext cx="4038600" cy="4043362"/>
          </a:xfrm>
          <a:prstGeom prst="rect">
            <a:avLst/>
          </a:prstGeom>
        </p:spPr>
      </p:pic>
      <p:pic>
        <p:nvPicPr>
          <p:cNvPr id="22531" name="Содержимое 5" descr="bvo-d-06-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39043"/>
            <a:ext cx="4038600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2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Запрещающие знаки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6" b="97429" l="2429" r="99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2366963"/>
            <a:ext cx="3424237" cy="3424237"/>
          </a:xfrm>
        </p:spPr>
      </p:pic>
      <p:pic>
        <p:nvPicPr>
          <p:cNvPr id="16390" name="Picture 6" descr="https://bumper-stickers.ru/31120-thickbox_default/kupatsja-na-pljaje-zapreshheno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156460" cy="41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059832" y="3429000"/>
            <a:ext cx="432048" cy="50405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76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599062"/>
            <a:ext cx="3286125" cy="4214812"/>
          </a:xfrm>
        </p:spPr>
        <p:txBody>
          <a:bodyPr>
            <a:normAutofit fontScale="32500" lnSpcReduction="20000"/>
          </a:bodyPr>
          <a:lstStyle/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правила купания все соблюдаем на воде,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 знаем, что никогда не быть беде.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малыши послушные, родителей Мы любим,</a:t>
            </a:r>
          </a:p>
          <a:p>
            <a:r>
              <a:rPr lang="ru-RU" sz="7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оттого знаем правила, и никогда их не забудем!</a:t>
            </a:r>
          </a:p>
          <a:p>
            <a:endParaRPr lang="ru-RU" dirty="0"/>
          </a:p>
        </p:txBody>
      </p:sp>
      <p:pic>
        <p:nvPicPr>
          <p:cNvPr id="15362" name="Picture 2" descr="https://346130.selcdn.ru/storage1/include/site_38/section_4/thumbs/38uFaqqEL9D5_494x494_VuM8fQ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705350" cy="470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8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343" y="5085184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приема пищи сделайте перерыв 1,5-2 часа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110.caduk.ru/images/p155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984776" cy="479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305800" cy="129615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у крутых обрывистых берегов  с сильным течением, в заболоченных и заросших растительностью местах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ds05.infourok.ru/uploads/ex/1384/000f7cd3-97067511/hello_html_m3ecb71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-404" b="4264"/>
          <a:stretch/>
        </p:blipFill>
        <p:spPr bwMode="auto">
          <a:xfrm>
            <a:off x="2028156" y="332656"/>
            <a:ext cx="5472608" cy="4737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ныряйте в незнакомых местах. Неизвестно, что там может оказаться на дне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Рисунок 8" descr="http://azbez.com/sites/azbez.com/files/images/007_kopiya_2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91680"/>
            <a:ext cx="7543251" cy="4329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85184"/>
            <a:ext cx="7773338" cy="1596177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купайтесь во время шторма</a:t>
            </a:r>
            <a:endParaRPr lang="ru-RU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3.bp.blogspot.com/-L8j_LnkJriU/WLxfvE0LFyI/AAAAAAAABCs/Z1-8ez05-ysyYxvdVHPfBbz1CVB0C5FVgCEw/s1600/108-6-bezopasnost-letom-kart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5" y="908720"/>
            <a:ext cx="7340155" cy="4615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холодную воду заходи не сразу, а постепенно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hpargalochka.net/wp-content/uploads/2015/02/na_v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3053" r="2801" b="2256"/>
          <a:stretch/>
        </p:blipFill>
        <p:spPr bwMode="auto">
          <a:xfrm>
            <a:off x="1257869" y="1484784"/>
            <a:ext cx="6768752" cy="4715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773338" cy="1596177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боритесь с сильным течением. Плывите по течению постепенно приближаясь к берегу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im0-tub-ru.yandex.net/i?id=f755cc28f76a6be6e58fc309d7567f15-l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3338" r="1581" b="3206"/>
          <a:stretch/>
        </p:blipFill>
        <p:spPr bwMode="auto">
          <a:xfrm>
            <a:off x="809105" y="620688"/>
            <a:ext cx="7522264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773338" cy="938274"/>
          </a:xfrm>
        </p:spPr>
        <p:txBody>
          <a:bodyPr>
            <a:normAutofit/>
          </a:bodyPr>
          <a:lstStyle/>
          <a:p>
            <a:pPr algn="ctr"/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подплывайт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8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проходящим судам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900igr.net/up/datai/143578/0008-018-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6"/>
          <a:stretch/>
        </p:blipFill>
        <p:spPr bwMode="auto">
          <a:xfrm>
            <a:off x="1403649" y="1631647"/>
            <a:ext cx="6479838" cy="4418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178</TotalTime>
  <Words>202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Tw Cen MT</vt:lpstr>
      <vt:lpstr>Капля</vt:lpstr>
      <vt:lpstr>Правила поведения на воде</vt:lpstr>
      <vt:lpstr> Не находитесь длительное время под палящими лучами солнца </vt:lpstr>
      <vt:lpstr>После приема пищи сделайте перерыв 1,5-2 часа</vt:lpstr>
      <vt:lpstr>Не купайтесь у крутых обрывистых берегов  с сильным течением, в заболоченных и заросших растительностью местах</vt:lpstr>
      <vt:lpstr>Не ныряйте в незнакомых местах. Неизвестно, что там может оказаться на дне</vt:lpstr>
      <vt:lpstr>Не купайтесь во время шторма</vt:lpstr>
      <vt:lpstr>В холодную воду заходи не сразу, а постепенно</vt:lpstr>
      <vt:lpstr>Не боритесь с сильным течением. Плывите по течению постепенно приближаясь к берегу</vt:lpstr>
      <vt:lpstr>Не подплывайте к проходящим судам</vt:lpstr>
      <vt:lpstr>Не переохлаждайтесь и не перегревайтесь</vt:lpstr>
      <vt:lpstr>Не забирайтесь на технические предупредительные знаки </vt:lpstr>
      <vt:lpstr>Не стойте и на играйте в местах, с которых можно упасть в воду </vt:lpstr>
      <vt:lpstr>Не заплывайте на надувных плавательных средствах за границы пляжа. Они могут неожиданно лопнуть</vt:lpstr>
      <vt:lpstr>Не используйте для передвижения по водоему самодельные плоты </vt:lpstr>
      <vt:lpstr>Самый лучший способ чувствовать себя уверенно на воде – научиться плавать</vt:lpstr>
      <vt:lpstr>Стили плавания  </vt:lpstr>
      <vt:lpstr>Презентация PowerPoint</vt:lpstr>
      <vt:lpstr>Презентация PowerPoint</vt:lpstr>
      <vt:lpstr>Необходимо научиться  отдыхать на воде</vt:lpstr>
      <vt:lpstr>Разрешающие знаки</vt:lpstr>
      <vt:lpstr>Запрещающие знаки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Admin</dc:creator>
  <cp:lastModifiedBy>Александр Максимов</cp:lastModifiedBy>
  <cp:revision>21</cp:revision>
  <dcterms:created xsi:type="dcterms:W3CDTF">2014-04-13T18:31:31Z</dcterms:created>
  <dcterms:modified xsi:type="dcterms:W3CDTF">2020-07-20T21:09:29Z</dcterms:modified>
</cp:coreProperties>
</file>