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83" autoAdjust="0"/>
  </p:normalViewPr>
  <p:slideViewPr>
    <p:cSldViewPr>
      <p:cViewPr>
        <p:scale>
          <a:sx n="55" d="100"/>
          <a:sy n="55" d="100"/>
        </p:scale>
        <p:origin x="-112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97152"/>
            <a:ext cx="8336677" cy="158417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старшей группы </a:t>
            </a:r>
            <a:r>
              <a:rPr lang="ru-RU" sz="24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br>
              <a:rPr lang="ru-RU" sz="2400" b="1" cap="none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err="1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Крутенок</a:t>
            </a:r>
            <a:r>
              <a:rPr lang="ru-RU" sz="2400" b="1" cap="none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Д.А., </a:t>
            </a:r>
            <a:r>
              <a:rPr lang="ru-RU" sz="2400" b="1" cap="none" dirty="0" err="1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Ячник</a:t>
            </a:r>
            <a:r>
              <a:rPr lang="ru-RU" sz="2400" b="1" cap="none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СА.</a:t>
            </a:r>
            <a:endParaRPr lang="ru-RU" sz="2400" b="1" cap="none" dirty="0">
              <a:ln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296144"/>
          </a:xfrm>
          <a:noFill/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декабря – </a:t>
            </a:r>
            <a:endParaRPr lang="ru-RU" sz="48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спасателя</a:t>
            </a:r>
            <a:r>
              <a:rPr lang="ru-RU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мч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38772"/>
            <a:ext cx="7602060" cy="28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сейчас мы вспомним порядок правильного вызова служб специального назначения при чрезвычайной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Набрать необходимый номер.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Назвать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имя, фамилию.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3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Указать, что именно произошло.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4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Сообщить адрес происшествия.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мчс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1808940" cy="18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03" y="4672513"/>
            <a:ext cx="3250653" cy="22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паса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91" y="692696"/>
            <a:ext cx="56200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\Desktop\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7" y="182447"/>
            <a:ext cx="3357554" cy="303672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91" y="4581128"/>
            <a:ext cx="25733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79152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428604"/>
            <a:ext cx="4009407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Спасатель.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где есть беда,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Придет на помощь он всегда.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сомневаться нет причин: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Спасать – работа для мужчин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придут на помощь нам,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бушует океан,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землетрясение,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Тайфун иль наводнение.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Рискуя жизнью, нас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спасут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Такой у них опасный труд!</a:t>
            </a:r>
          </a:p>
          <a:p>
            <a:endParaRPr lang="ru-RU" dirty="0"/>
          </a:p>
        </p:txBody>
      </p:sp>
      <p:pic>
        <p:nvPicPr>
          <p:cNvPr id="2050" name="Picture 2" descr="C:\Users\Админ\Desktop\1434791521_pozh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3537" y="188640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дмин\Desktop\160076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633" y="3573015"/>
            <a:ext cx="4332847" cy="2886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Админ\Desktop\s_s33_RTR39R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30678"/>
            <a:ext cx="3365987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9ymmAZ5b3G-1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254" y="548680"/>
            <a:ext cx="4043454" cy="2696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дмин\Desktop\4320f4c58402419594b70c4bd3f3bc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156" y="3645024"/>
            <a:ext cx="4283561" cy="2693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476672"/>
            <a:ext cx="5076056" cy="41764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героическая работа,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которой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мечтают многие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Спасатель ежедневно занимается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вопросов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сохранением здоровья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жизни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животных, окружающей среды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Спасателей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называют сотрудниками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(Министерство Чрезвычайных ситуаций).</a:t>
            </a:r>
          </a:p>
        </p:txBody>
      </p:sp>
      <p:pic>
        <p:nvPicPr>
          <p:cNvPr id="5" name="Picture 2" descr="Картинки по запросу спасат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5636"/>
            <a:ext cx="32039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89040"/>
            <a:ext cx="4253949" cy="283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дмин\Desktop\MCH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914" y="476672"/>
            <a:ext cx="322194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Админ\Desktop\guwTpYcSur-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944" y="3612054"/>
            <a:ext cx="4127154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476672"/>
            <a:ext cx="5548290" cy="420380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МЧС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много других профессий: врачи,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водители, пожарные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альпинисты, водолазы, летчики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Ежечасно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узнаем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стихийных бедствиях,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катастрофах,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которых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приходят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в любых ситуациях. Прибыв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моментально оценивают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обстановку и организовывают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так, чтобы в живых остались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спасателя </a:t>
            </a:r>
            <a:r>
              <a:rPr lang="ru-RU" sz="2800" b="1" dirty="0" smtClean="0">
                <a:solidFill>
                  <a:srgbClr val="FF0000"/>
                </a:solidFill>
              </a:rPr>
              <a:t>МЧС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очень тяжелая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мужественная. Поэтому в этой профессии работают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отважные, исполнительные, дисциплинированные, выносливые и уверенные в себе люди, умеющие работать в команде, сочувствовать чужому горю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\Desktop\10e4ae494a19590f5ff3c02d74a14893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636912"/>
            <a:ext cx="4505976" cy="300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Админ\Desktop\636dbba2133f76c19adc944168345f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500" y="3573016"/>
            <a:ext cx="4677218" cy="3119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71612"/>
            <a:ext cx="4191000" cy="47529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СЛУЧИЛСЯ ПОЖАР: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тебя стряслась беда?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Загорелась вдруг плита?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 даром не теряй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пожарных вызывай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службы: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Админ\Desktop\v-mordovskom-rajone-pozharnye-operativno-likvidirovali-vozgora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60685" y="1538324"/>
            <a:ext cx="4503804" cy="275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как же человеку, попавшему в беду, вызвать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спасателей МЧС?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спаса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862522" cy="21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4191000" cy="61359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ТЕБЕ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УГРОЖАЮТ: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помощь вам нужна?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Набирай скорей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02!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Полицейская служба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Днем и ночью круглый год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Службу трудную несет!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Desktop\1441208483_naryad-vnevedomstvennoj-ohrany-2jpg_norm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99992" y="548680"/>
            <a:ext cx="44917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2" descr="Картинки по запросу мч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Картинки по запросу полиция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54" y="494116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Картинки по запросу полиция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1236"/>
            <a:ext cx="2899023" cy="21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4191000" cy="61359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ВДРУГ 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ЗАБОЛЕЛ: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с горки ты упал,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Ногу, руку ты сломал.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Попроси скорей людей,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вызвали врачей!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Вмиг приедет служба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"Скорой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"- не реви!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03!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\Desktop\sozdanie_sayta_dlya_skoroy_pomosc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7984" y="1484784"/>
            <a:ext cx="456227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Картинки по запросу скорая помощ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902293" cy="19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скорая помощ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67" y="5049138"/>
            <a:ext cx="2415417" cy="16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4191000" cy="631219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ТВОЯ ЖИЗНЬ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ОПАСНОСТИ: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них на сборы лишь минута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них на всех закон такой!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друга друг и брат за брата.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это знают под землей,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земле в них верят свято!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телефон у них такой—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спасения 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они спасают нас.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должны их труд ценить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напрасно не звонить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Картинки по запросу мч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мчс логоти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62" y="4490894"/>
            <a:ext cx="29897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Картинки по запросу мчс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4" y="2564904"/>
            <a:ext cx="3068440" cy="18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Картинки по запросу мчс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12739"/>
            <a:ext cx="3642311" cy="20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</TotalTime>
  <Words>354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для детей старшей группы   Воспитатели: Крутенок Д.А., Ячник СА.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 же человеку, попавшему в беду, вызвать спасателей МЧС?</vt:lpstr>
      <vt:lpstr>Презентация PowerPoint</vt:lpstr>
      <vt:lpstr>Презентация PowerPoint</vt:lpstr>
      <vt:lpstr>Презентация PowerPoint</vt:lpstr>
      <vt:lpstr>А сейчас мы вспомним порядок правильного вызова служб специального назначения при чрезвычайной ситуации: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Демидова Татьяна Витальевна</dc:title>
  <dc:creator>Админ</dc:creator>
  <cp:lastModifiedBy>user</cp:lastModifiedBy>
  <cp:revision>18</cp:revision>
  <dcterms:created xsi:type="dcterms:W3CDTF">2017-12-17T08:32:40Z</dcterms:created>
  <dcterms:modified xsi:type="dcterms:W3CDTF">2019-12-08T13:18:45Z</dcterms:modified>
</cp:coreProperties>
</file>