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1" r:id="rId3"/>
    <p:sldId id="267" r:id="rId4"/>
    <p:sldId id="257" r:id="rId5"/>
    <p:sldId id="261" r:id="rId6"/>
    <p:sldId id="264" r:id="rId7"/>
    <p:sldId id="260" r:id="rId8"/>
    <p:sldId id="259" r:id="rId9"/>
    <p:sldId id="263" r:id="rId10"/>
    <p:sldId id="262" r:id="rId11"/>
    <p:sldId id="258" r:id="rId12"/>
    <p:sldId id="265" r:id="rId13"/>
    <p:sldId id="266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3FBA-9189-4A8C-B0FA-1D2850000CA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0AD9-0885-46E6-9E5F-8F8652937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3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3FBA-9189-4A8C-B0FA-1D2850000CA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0AD9-0885-46E6-9E5F-8F8652937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1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3FBA-9189-4A8C-B0FA-1D2850000CA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0AD9-0885-46E6-9E5F-8F8652937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6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3FBA-9189-4A8C-B0FA-1D2850000CA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0AD9-0885-46E6-9E5F-8F8652937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3FBA-9189-4A8C-B0FA-1D2850000CA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0AD9-0885-46E6-9E5F-8F8652937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9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3FBA-9189-4A8C-B0FA-1D2850000CA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0AD9-0885-46E6-9E5F-8F8652937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3FBA-9189-4A8C-B0FA-1D2850000CA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0AD9-0885-46E6-9E5F-8F8652937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1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3FBA-9189-4A8C-B0FA-1D2850000CA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0AD9-0885-46E6-9E5F-8F8652937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2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3FBA-9189-4A8C-B0FA-1D2850000CA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0AD9-0885-46E6-9E5F-8F8652937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4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3FBA-9189-4A8C-B0FA-1D2850000CA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0AD9-0885-46E6-9E5F-8F8652937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8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3FBA-9189-4A8C-B0FA-1D2850000CA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0AD9-0885-46E6-9E5F-8F8652937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6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3FBA-9189-4A8C-B0FA-1D2850000CA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0AD9-0885-46E6-9E5F-8F8652937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7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0620" y="1170028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Правила поведения на природе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imgbin.com/22/19/18/imgbin-child-nursery-school-baba-yaga-2D0M6FPaVUuyUzRmNMgg2mXL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7292" r="9524" b="-753"/>
          <a:stretch/>
        </p:blipFill>
        <p:spPr bwMode="auto">
          <a:xfrm>
            <a:off x="2712720" y="2311057"/>
            <a:ext cx="3032760" cy="4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03.fotocdn.net/s122/01241e0b3cdf07cb/public_pin_l/2795480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4" b="75272"/>
          <a:stretch/>
        </p:blipFill>
        <p:spPr bwMode="auto">
          <a:xfrm>
            <a:off x="6837527" y="3092956"/>
            <a:ext cx="2947918" cy="27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77421" y="122830"/>
            <a:ext cx="3439236" cy="2620370"/>
          </a:xfrm>
          <a:prstGeom prst="wedgeRoundRectCallout">
            <a:avLst>
              <a:gd name="adj1" fmla="val -11309"/>
              <a:gd name="adj2" fmla="val 65625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лесу грибов различных много…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Ты несъедобные — не трогай!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корзинку их не собирай,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Но и ногами не сбивай…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Они нужны лесным зверятам: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Лисичкам, ежикам, зайчатам…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Их только люди не едят: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поганках, мухоморах — яд!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Но для зверья лесного все ж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Тот гриб полезен и хорош.</a:t>
            </a:r>
          </a:p>
        </p:txBody>
      </p:sp>
    </p:spTree>
    <p:extLst>
      <p:ext uri="{BB962C8B-B14F-4D97-AF65-F5344CB8AC3E}">
        <p14:creationId xmlns:p14="http://schemas.microsoft.com/office/powerpoint/2010/main" val="285993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imgbin.com/22/19/18/imgbin-child-nursery-school-baba-yaga-2D0M6FPaVUuyUzRmNMgg2mXL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7292" r="9524" b="-753"/>
          <a:stretch/>
        </p:blipFill>
        <p:spPr bwMode="auto">
          <a:xfrm>
            <a:off x="2712720" y="2311057"/>
            <a:ext cx="3032760" cy="4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03.fotocdn.net/s122/01241e0b3cdf07cb/public_pin_l/2795480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75040" r="34855" b="319"/>
          <a:stretch/>
        </p:blipFill>
        <p:spPr bwMode="auto">
          <a:xfrm>
            <a:off x="6779525" y="3016155"/>
            <a:ext cx="2784144" cy="27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86603" y="409432"/>
            <a:ext cx="2893325" cy="2606723"/>
          </a:xfrm>
          <a:prstGeom prst="wedgeRoundRectCallout">
            <a:avLst>
              <a:gd name="adj1" fmla="val -5267"/>
              <a:gd name="adj2" fmla="val 65641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Стоят деревья-великаны…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Их не жалеют хулиганы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И режут острыми ножами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Слова на дереве — «на память!»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Но так жестоко поступать!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Нельзя деревья обижать.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Пускай они в лесу растут –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Добро и красоту несут…</a:t>
            </a:r>
          </a:p>
        </p:txBody>
      </p:sp>
    </p:spTree>
    <p:extLst>
      <p:ext uri="{BB962C8B-B14F-4D97-AF65-F5344CB8AC3E}">
        <p14:creationId xmlns:p14="http://schemas.microsoft.com/office/powerpoint/2010/main" val="7276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imgbin.com/22/19/18/imgbin-child-nursery-school-baba-yaga-2D0M6FPaVUuyUzRmNMgg2mXL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7292" r="9524" b="-753"/>
          <a:stretch/>
        </p:blipFill>
        <p:spPr bwMode="auto">
          <a:xfrm>
            <a:off x="2712720" y="2311057"/>
            <a:ext cx="3032760" cy="4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32010" y="668740"/>
            <a:ext cx="3070747" cy="2169994"/>
          </a:xfrm>
          <a:prstGeom prst="wedgeRoundRectCallout">
            <a:avLst>
              <a:gd name="adj1" fmla="val -9722"/>
              <a:gd name="adj2" fmla="val 65016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лесу летают мотыльки,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Ползут козявки и жуки…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Природа-мать им жизнь дала.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У них у всех свои дела.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Ты их увидишь на пути –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Не обижай, а отойди!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Без насекомых лес, друг мой,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одинокий, и пустой…</a:t>
            </a:r>
          </a:p>
        </p:txBody>
      </p:sp>
      <p:pic>
        <p:nvPicPr>
          <p:cNvPr id="11268" name="Picture 4" descr="https://i03.fotocdn.net/s122/01241e0b3cdf07cb/public_pin_l/2795480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0" r="67254" b="24847"/>
          <a:stretch/>
        </p:blipFill>
        <p:spPr bwMode="auto">
          <a:xfrm>
            <a:off x="6803476" y="3107867"/>
            <a:ext cx="2845427" cy="283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imgbin.com/22/19/18/imgbin-child-nursery-school-baba-yaga-2D0M6FPaVUuyUzRmNMgg2mXL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7292" r="9524" b="-753"/>
          <a:stretch/>
        </p:blipFill>
        <p:spPr bwMode="auto">
          <a:xfrm>
            <a:off x="2712720" y="2311057"/>
            <a:ext cx="3032760" cy="4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03.fotocdn.net/s122/01241e0b3cdf07cb/public_pin_l/2795480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1" t="23897" r="34278" b="50699"/>
          <a:stretch/>
        </p:blipFill>
        <p:spPr bwMode="auto">
          <a:xfrm>
            <a:off x="6837527" y="3184920"/>
            <a:ext cx="2674962" cy="26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50627" y="887105"/>
            <a:ext cx="2265529" cy="2115403"/>
          </a:xfrm>
          <a:prstGeom prst="wedgeRoundRectCallout">
            <a:avLst>
              <a:gd name="adj1" fmla="val -8182"/>
              <a:gd name="adj2" fmla="val 61210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Бабочка цветная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Над тобой порхает…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Стрекоза резвится,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Пляшет, веселится…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Лету все так рады!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Их ловить не надо…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Пусть себе летают,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Землю украшают…</a:t>
            </a:r>
          </a:p>
        </p:txBody>
      </p:sp>
    </p:spTree>
    <p:extLst>
      <p:ext uri="{BB962C8B-B14F-4D97-AF65-F5344CB8AC3E}">
        <p14:creationId xmlns:p14="http://schemas.microsoft.com/office/powerpoint/2010/main" val="37279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2.freepng.ru/20180414/pve/kisspng-wastewater-sewage-clip-art-no-smoking-5ad2811f35c2d3.6017462715237450552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29" y="2852348"/>
            <a:ext cx="3043451" cy="31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.imgbin.com/22/19/18/imgbin-child-nursery-school-baba-yaga-2D0M6FPaVUuyUzRmNMgg2mXL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7292" r="9524" b="-753"/>
          <a:stretch/>
        </p:blipFill>
        <p:spPr bwMode="auto">
          <a:xfrm>
            <a:off x="2712720" y="2311057"/>
            <a:ext cx="3032760" cy="4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36479" y="163773"/>
            <a:ext cx="3070746" cy="3170190"/>
          </a:xfrm>
          <a:prstGeom prst="wedgeRoundRectCallout">
            <a:avLst>
              <a:gd name="adj1" fmla="val -5722"/>
              <a:gd name="adj2" fmla="val 63319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Берегите-люди воду!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Ведь вода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так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всем нужна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Вдруг погибнет вся природа?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Жизнь несет с собой вода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Мусор в речку не бросайте!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Рыбки в речке там живут!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Нефть-заводы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не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сливайте!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Чайки песен не споют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Зря не лейте с крана воду!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Думайте, 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всем живом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Без питья воды немного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Мы на свете проживем</a:t>
            </a:r>
          </a:p>
        </p:txBody>
      </p:sp>
    </p:spTree>
    <p:extLst>
      <p:ext uri="{BB962C8B-B14F-4D97-AF65-F5344CB8AC3E}">
        <p14:creationId xmlns:p14="http://schemas.microsoft.com/office/powerpoint/2010/main" val="402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g-fotki.yandex.ru/get/15534/15397073.ff/0_e1323_cb123b09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5" y="2571921"/>
            <a:ext cx="3544769" cy="339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.imgbin.com/22/19/18/imgbin-child-nursery-school-baba-yaga-2D0M6FPaVUuyUzRmNMgg2mXL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7292" r="9524" b="-753"/>
          <a:stretch/>
        </p:blipFill>
        <p:spPr bwMode="auto">
          <a:xfrm>
            <a:off x="2712720" y="2311057"/>
            <a:ext cx="3032760" cy="4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36478" y="122830"/>
            <a:ext cx="3016155" cy="3330053"/>
          </a:xfrm>
          <a:prstGeom prst="wedgeRoundRectCallout">
            <a:avLst>
              <a:gd name="adj1" fmla="val -3186"/>
              <a:gd name="adj2" fmla="val 6209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Есть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природе равновесие,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Нарушать его нельзя.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жизни это очень важно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Для тебя и для меня.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Что бы было равновесие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Надо с вами, нам, друзья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Не выбрасывать отходы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не загрязнять моря.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Меньше ездить на машинах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пускать из фабрик дым,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Чтоб не летали в атмосфере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не делали там дыр.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852" y="400850"/>
            <a:ext cx="696854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Смотрю на глобус – шар земной,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И вдруг вздохнул он, как живой;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И шепчут мне материки: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«Ты береги нас, береги!»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В тревоге море и леса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Роса на травах, как слеза,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И тихо просят родники: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«Ты береги нас, береги!»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Грустит глубокая река,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Свои теряя берега.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И слышу голос я реки: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«Ты береги нас, береги!»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Остановил олень свой бег: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«Будь человеком, человек!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В тебя мы верим – не солги.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Ты береги нас, береги!»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Смотрю на глобус – шар земной,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Такой прекрасный и родной.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И шепчут губы: «Сберегу!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Я сберегу вас, сберегу!»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91" y="1556067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D2C12"/>
                </a:solidFill>
              </a:rPr>
              <a:t>Природа </a:t>
            </a:r>
            <a:r>
              <a:rPr lang="ru-RU" sz="2400" dirty="0" smtClean="0">
                <a:solidFill>
                  <a:srgbClr val="1D2C12"/>
                </a:solidFill>
              </a:rPr>
              <a:t>– самое удивительное из того, что нас окружает, в природе нас ждет немало интересных встреч, но при условии внимательного и осторожного обращения с ней. Природа дарит человеку незабываемые минуты духовного и физического отдыха и здоровья. Поэтому в процессе общения с ней надо осознавать необходимость ее сохранения как среды жизни, источника здоровья.</a:t>
            </a:r>
            <a:br>
              <a:rPr lang="ru-RU" sz="2400" dirty="0" smtClean="0">
                <a:solidFill>
                  <a:srgbClr val="1D2C12"/>
                </a:solidFill>
              </a:rPr>
            </a:br>
            <a:r>
              <a:rPr lang="ru-RU" sz="2400" dirty="0" smtClean="0">
                <a:solidFill>
                  <a:srgbClr val="1D2C12"/>
                </a:solidFill>
              </a:rPr>
              <a:t>Правильное поведение в природе включает не только способность предупредить несчастный случай, но также умение и желание не навредить, а сохранить и защитить природу и ее обитателей.</a:t>
            </a:r>
            <a:endParaRPr lang="ru-RU" sz="2400" dirty="0">
              <a:solidFill>
                <a:srgbClr val="1D2C1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20" y="4682331"/>
            <a:ext cx="71864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</a:rPr>
              <a:t>Лес – это дом, жилище животных, насекомых и растений. Мы в этом жилище – гости. А как следует вести себя гостям?</a:t>
            </a:r>
            <a:r>
              <a:rPr lang="ru-RU" sz="2400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120" y="2712353"/>
            <a:ext cx="8107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074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oblkompriroda.volgograd.ru/upload/iblock/e79/1196px_ritm_mus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1286">
            <a:off x="6763445" y="3368258"/>
            <a:ext cx="2628140" cy="263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imgbin.com/22/19/18/imgbin-child-nursery-school-baba-yaga-2D0M6FPaVUuyUzRmNMgg2mXL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7292" r="9524" b="-753"/>
          <a:stretch/>
        </p:blipFill>
        <p:spPr bwMode="auto">
          <a:xfrm>
            <a:off x="2712720" y="2311057"/>
            <a:ext cx="3032760" cy="4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45660" y="300251"/>
            <a:ext cx="3111690" cy="2746754"/>
          </a:xfrm>
          <a:prstGeom prst="wedgeRoundRectCallout">
            <a:avLst>
              <a:gd name="adj1" fmla="val -5574"/>
              <a:gd name="adj2" fmla="val 66922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Вы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поход пришли, ребята…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Отдохнуть, конечно, надо: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Поиграть и порезвиться,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наесться, и напиться…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Но вокруг остались банки,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Целлофан, железки, склянки…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Оставлять их здесь нельзя!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Не поленимся, друзья: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Мусор тут, в лесу, чужой,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Заберем его с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собой.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9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imgbin.com/22/19/18/imgbin-child-nursery-school-baba-yaga-2D0M6FPaVUuyUzRmNMgg2mXL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7292" r="9524" b="-753"/>
          <a:stretch/>
        </p:blipFill>
        <p:spPr bwMode="auto">
          <a:xfrm>
            <a:off x="2712720" y="2311057"/>
            <a:ext cx="3032760" cy="4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03.fotocdn.net/s122/01241e0b3cdf07cb/public_pin_l/2795480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9" t="75787"/>
          <a:stretch/>
        </p:blipFill>
        <p:spPr bwMode="auto">
          <a:xfrm>
            <a:off x="6689222" y="3357348"/>
            <a:ext cx="2968132" cy="26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67034" y="532262"/>
            <a:ext cx="3562066" cy="1910687"/>
          </a:xfrm>
          <a:prstGeom prst="wedgeRoundRectCallout">
            <a:avLst>
              <a:gd name="adj1" fmla="val -7527"/>
              <a:gd name="adj2" fmla="val 71071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Без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взрослых с огнем развлекаться опасно –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Закончиться может забава ужасно.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лесу очень сухо бывает порой,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Костер обернется серьезной бедой!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64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imgbin.com/22/19/18/imgbin-child-nursery-school-baba-yaga-2D0M6FPaVUuyUzRmNMgg2mXL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7292" r="9524" b="-753"/>
          <a:stretch/>
        </p:blipFill>
        <p:spPr bwMode="auto">
          <a:xfrm>
            <a:off x="2712720" y="2311057"/>
            <a:ext cx="3032760" cy="4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03.fotocdn.net/s122/01241e0b3cdf07cb/public_pin_l/2795480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7" t="-229" r="34076" b="75449"/>
          <a:stretch/>
        </p:blipFill>
        <p:spPr bwMode="auto">
          <a:xfrm>
            <a:off x="6660107" y="3196664"/>
            <a:ext cx="2852383" cy="270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09182" y="-1"/>
            <a:ext cx="3330054" cy="3029803"/>
          </a:xfrm>
          <a:prstGeom prst="wedgeRoundRectCallout">
            <a:avLst>
              <a:gd name="adj1" fmla="val -9325"/>
              <a:gd name="adj2" fmla="val 64915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Муравьи — </a:t>
            </a:r>
            <a:r>
              <a:rPr lang="ru-RU" sz="1600" dirty="0" smtClean="0"/>
              <a:t>лесные санитары</a:t>
            </a:r>
            <a:r>
              <a:rPr lang="ru-RU" sz="1600" dirty="0"/>
              <a:t>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Так прозвали люди их недаром!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Чтобы лес красив был и здоров,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Без личинок вредных и жуков,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Муравьи на страже день и ночь: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Гонят разных короедов прочь!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Только ты им, друг мой, не мешай!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Муравейники не разоряй!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Эти санитары так нужны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Для лесов твоей родной страны!</a:t>
            </a:r>
          </a:p>
        </p:txBody>
      </p:sp>
    </p:spTree>
    <p:extLst>
      <p:ext uri="{BB962C8B-B14F-4D97-AF65-F5344CB8AC3E}">
        <p14:creationId xmlns:p14="http://schemas.microsoft.com/office/powerpoint/2010/main" val="4929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imgbin.com/22/19/18/imgbin-child-nursery-school-baba-yaga-2D0M6FPaVUuyUzRmNMgg2mXL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7292" r="9524" b="-753"/>
          <a:stretch/>
        </p:blipFill>
        <p:spPr bwMode="auto">
          <a:xfrm>
            <a:off x="2712720" y="2311057"/>
            <a:ext cx="3032760" cy="4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03.fotocdn.net/s122/01241e0b3cdf07cb/public_pin_l/2795480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9" r="66708" b="50997"/>
          <a:stretch/>
        </p:blipFill>
        <p:spPr bwMode="auto">
          <a:xfrm>
            <a:off x="6632810" y="3158792"/>
            <a:ext cx="2855045" cy="272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9307" y="409433"/>
            <a:ext cx="2715905" cy="2975212"/>
          </a:xfrm>
          <a:prstGeom prst="wedgeRoundRectCallout">
            <a:avLst>
              <a:gd name="adj1" fmla="val -4753"/>
              <a:gd name="adj2" fmla="val 61124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Для ёжиков и белок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Лес — это дом родной.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Они живут там смело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летом, и зимой: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Находят пропитанье,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Своих детей растят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уходить из леса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Нисколько не хотят…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Поэтому не стоит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Их в город забирать…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Поверь: они в неволе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Не будут есть и спать…</a:t>
            </a:r>
          </a:p>
        </p:txBody>
      </p:sp>
    </p:spTree>
    <p:extLst>
      <p:ext uri="{BB962C8B-B14F-4D97-AF65-F5344CB8AC3E}">
        <p14:creationId xmlns:p14="http://schemas.microsoft.com/office/powerpoint/2010/main" val="41550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imgbin.com/22/19/18/imgbin-child-nursery-school-baba-yaga-2D0M6FPaVUuyUzRmNMgg2mXL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7292" r="9524" b="-753"/>
          <a:stretch/>
        </p:blipFill>
        <p:spPr bwMode="auto">
          <a:xfrm>
            <a:off x="2712720" y="2311057"/>
            <a:ext cx="3032760" cy="4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03.fotocdn.net/s122/01241e0b3cdf07cb/public_pin_l/2795480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6" t="24216" b="50935"/>
          <a:stretch/>
        </p:blipFill>
        <p:spPr bwMode="auto">
          <a:xfrm>
            <a:off x="6714699" y="3252701"/>
            <a:ext cx="3070746" cy="280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45084" y="682388"/>
            <a:ext cx="3398293" cy="1801504"/>
          </a:xfrm>
          <a:prstGeom prst="wedgeRoundRectCallout">
            <a:avLst>
              <a:gd name="adj1" fmla="val -10793"/>
              <a:gd name="adj2" fmla="val 70525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Дети запомнить должны и понять:</a:t>
            </a:r>
          </a:p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Гнезда у птичек нельзя разорять!</a:t>
            </a:r>
          </a:p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Если в траве увидали яйцо</a:t>
            </a:r>
          </a:p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Или услышали крики птенцов,</a:t>
            </a:r>
          </a:p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Не приближайтесь, не лезьте туда</a:t>
            </a:r>
          </a:p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не тревожьте ни птиц, ни гнезда.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5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imgbin.com/22/19/18/imgbin-child-nursery-school-baba-yaga-2D0M6FPaVUuyUzRmNMgg2mXL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7292" r="9524" b="-753"/>
          <a:stretch/>
        </p:blipFill>
        <p:spPr bwMode="auto">
          <a:xfrm>
            <a:off x="2712720" y="2311057"/>
            <a:ext cx="3032760" cy="4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03.fotocdn.net/s122/01241e0b3cdf07cb/public_pin_l/2795480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1" t="49520" b="24634"/>
          <a:stretch/>
        </p:blipFill>
        <p:spPr bwMode="auto">
          <a:xfrm>
            <a:off x="6728346" y="2934270"/>
            <a:ext cx="2964980" cy="292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9181" y="136478"/>
            <a:ext cx="3330055" cy="2797791"/>
          </a:xfrm>
          <a:prstGeom prst="wedgeRoundRectCallout">
            <a:avLst>
              <a:gd name="adj1" fmla="val -2947"/>
              <a:gd name="adj2" fmla="val 63963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У леса музыка своя…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Ее послушайте, друзья!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Вот птичьи трели раздались,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Вот белка скачет вверх и вниз,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А вот кузнечик затрещал,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 ветке дятел застучал…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Как много звуков тут и там!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лесу не нужен шум и гам: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Нельзя шуметь, галдеть, кричать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громко музыку включать!</a:t>
            </a:r>
          </a:p>
        </p:txBody>
      </p:sp>
    </p:spTree>
    <p:extLst>
      <p:ext uri="{BB962C8B-B14F-4D97-AF65-F5344CB8AC3E}">
        <p14:creationId xmlns:p14="http://schemas.microsoft.com/office/powerpoint/2010/main" val="44438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imgbin.com/22/19/18/imgbin-child-nursery-school-baba-yaga-2D0M6FPaVUuyUzRmNMgg2mXL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7292" r="9524" b="-753"/>
          <a:stretch/>
        </p:blipFill>
        <p:spPr bwMode="auto">
          <a:xfrm>
            <a:off x="2712720" y="2311057"/>
            <a:ext cx="3032760" cy="4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03.fotocdn.net/s122/01241e0b3cdf07cb/public_pin_l/27954806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-117" r="68037" b="75207"/>
          <a:stretch/>
        </p:blipFill>
        <p:spPr bwMode="auto">
          <a:xfrm>
            <a:off x="6889694" y="3281792"/>
            <a:ext cx="2573586" cy="260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81713" y="163773"/>
            <a:ext cx="4135272" cy="2402006"/>
          </a:xfrm>
          <a:prstGeom prst="wedgeRoundRectCallout">
            <a:avLst>
              <a:gd name="adj1" fmla="val -8888"/>
              <a:gd name="adj2" fmla="val 65251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Цветы украшают луга и леса…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Но это не только природы краса –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них пчелы находят целительный дар,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бабочки пьют из них сладкий нектар.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Не надо, друзья, их бессмысленно рвать,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Не надо букеты из них составлять…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Завянут букеты…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Погибнут цветы…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больше не будет такой красоты!</a:t>
            </a:r>
          </a:p>
        </p:txBody>
      </p:sp>
    </p:spTree>
    <p:extLst>
      <p:ext uri="{BB962C8B-B14F-4D97-AF65-F5344CB8AC3E}">
        <p14:creationId xmlns:p14="http://schemas.microsoft.com/office/powerpoint/2010/main" val="24378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299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Тема Office</vt:lpstr>
      <vt:lpstr>Правила поведения на природе</vt:lpstr>
      <vt:lpstr>Природа – самое удивительное из того, что нас окружает, в природе нас ждет немало интересных встреч, но при условии внимательного и осторожного обращения с ней. Природа дарит человеку незабываемые минуты духовного и физического отдыха и здоровья. Поэтому в процессе общения с ней надо осознавать необходимость ее сохранения как среды жизни, источника здоровья. Правильное поведение в природе включает не только способность предупредить несчастный случай, но также умение и желание не навредить, а сохранить и защитить природу и ее обитателей.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в лес</dc:title>
  <dc:creator>Даяна</dc:creator>
  <cp:lastModifiedBy>Даяна</cp:lastModifiedBy>
  <cp:revision>10</cp:revision>
  <dcterms:created xsi:type="dcterms:W3CDTF">2020-04-23T19:49:28Z</dcterms:created>
  <dcterms:modified xsi:type="dcterms:W3CDTF">2020-04-23T21:31:42Z</dcterms:modified>
</cp:coreProperties>
</file>